
<file path=[Content_Types].xml><?xml version="1.0" encoding="utf-8"?>
<Types xmlns="http://schemas.openxmlformats.org/package/2006/content-types">
  <Default Extension="jpeg" ContentType="image/jpeg"/>
  <Default Extension="jpg" ContentType="image/unknown"/>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86" r:id="rId2"/>
    <p:sldId id="257" r:id="rId3"/>
    <p:sldId id="288" r:id="rId4"/>
    <p:sldId id="280" r:id="rId5"/>
    <p:sldId id="263" r:id="rId6"/>
    <p:sldId id="281" r:id="rId7"/>
    <p:sldId id="267" r:id="rId8"/>
    <p:sldId id="282" r:id="rId9"/>
    <p:sldId id="271" r:id="rId10"/>
    <p:sldId id="283" r:id="rId11"/>
    <p:sldId id="287" r:id="rId12"/>
    <p:sldId id="277" r:id="rId13"/>
    <p:sldId id="274"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guide id="3" orient="horz" pos="1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4D4D"/>
    <a:srgbClr val="343434"/>
    <a:srgbClr val="5E5E5E"/>
    <a:srgbClr val="666666"/>
    <a:srgbClr val="747474"/>
    <a:srgbClr val="868686"/>
    <a:srgbClr val="939393"/>
    <a:srgbClr val="000000"/>
    <a:srgbClr val="333333"/>
    <a:srgbClr val="0E0E0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showGuides="1">
      <p:cViewPr varScale="1">
        <p:scale>
          <a:sx n="91" d="100"/>
          <a:sy n="91" d="100"/>
        </p:scale>
        <p:origin x="370" y="72"/>
      </p:cViewPr>
      <p:guideLst>
        <p:guide orient="horz" pos="2137"/>
        <p:guide pos="3885"/>
        <p:guide orient="horz" pos="1525"/>
      </p:guideLst>
    </p:cSldViewPr>
  </p:slideViewPr>
  <p:notesTextViewPr>
    <p:cViewPr>
      <p:scale>
        <a:sx n="150" d="100"/>
        <a:sy n="15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A6DFB1D-ABE1-43A9-9A76-5F7CC388CE20}" type="datetimeFigureOut">
              <a:rPr lang="zh-CN" altLang="en-US" smtClean="0"/>
              <a:t>2021/9/25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4D203C-28B5-4C78-8629-A14167E201D0}" type="slidenum">
              <a:rPr lang="zh-CN" altLang="en-US" smtClean="0"/>
              <a:t>‹#›</a:t>
            </a:fld>
            <a:endParaRPr lang="zh-CN" altLang="en-US"/>
          </a:p>
        </p:txBody>
      </p:sp>
    </p:spTree>
    <p:extLst>
      <p:ext uri="{BB962C8B-B14F-4D97-AF65-F5344CB8AC3E}">
        <p14:creationId xmlns:p14="http://schemas.microsoft.com/office/powerpoint/2010/main" val="12088004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4</a:t>
            </a:fld>
            <a:endParaRPr lang="zh-CN" altLang="en-US"/>
          </a:p>
        </p:txBody>
      </p:sp>
    </p:spTree>
    <p:extLst>
      <p:ext uri="{BB962C8B-B14F-4D97-AF65-F5344CB8AC3E}">
        <p14:creationId xmlns:p14="http://schemas.microsoft.com/office/powerpoint/2010/main" val="9614059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6</a:t>
            </a:fld>
            <a:endParaRPr lang="zh-CN" altLang="en-US"/>
          </a:p>
        </p:txBody>
      </p:sp>
    </p:spTree>
    <p:extLst>
      <p:ext uri="{BB962C8B-B14F-4D97-AF65-F5344CB8AC3E}">
        <p14:creationId xmlns:p14="http://schemas.microsoft.com/office/powerpoint/2010/main" val="1572941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8</a:t>
            </a:fld>
            <a:endParaRPr lang="zh-CN" altLang="en-US"/>
          </a:p>
        </p:txBody>
      </p:sp>
    </p:spTree>
    <p:extLst>
      <p:ext uri="{BB962C8B-B14F-4D97-AF65-F5344CB8AC3E}">
        <p14:creationId xmlns:p14="http://schemas.microsoft.com/office/powerpoint/2010/main" val="834034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10</a:t>
            </a:fld>
            <a:endParaRPr lang="zh-CN" altLang="en-US"/>
          </a:p>
        </p:txBody>
      </p:sp>
    </p:spTree>
    <p:extLst>
      <p:ext uri="{BB962C8B-B14F-4D97-AF65-F5344CB8AC3E}">
        <p14:creationId xmlns:p14="http://schemas.microsoft.com/office/powerpoint/2010/main" val="107934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A4D203C-28B5-4C78-8629-A14167E201D0}" type="slidenum">
              <a:rPr lang="zh-CN" altLang="en-US" smtClean="0"/>
              <a:t>13</a:t>
            </a:fld>
            <a:endParaRPr lang="zh-CN" altLang="en-US"/>
          </a:p>
        </p:txBody>
      </p:sp>
    </p:spTree>
    <p:extLst>
      <p:ext uri="{BB962C8B-B14F-4D97-AF65-F5344CB8AC3E}">
        <p14:creationId xmlns:p14="http://schemas.microsoft.com/office/powerpoint/2010/main" val="150031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9A639A-C368-4D59-8A45-5FDE2A5254F4}"/>
              </a:ext>
            </a:extLst>
          </p:cNvPr>
          <p:cNvSpPr>
            <a:spLocks noGrp="1"/>
          </p:cNvSpPr>
          <p:nvPr>
            <p:ph type="dt" sz="half" idx="10"/>
          </p:nvPr>
        </p:nvSpPr>
        <p:spPr/>
        <p:txBody>
          <a:bodyPr/>
          <a:lstStyle/>
          <a:p>
            <a:endParaRPr lang="zh-CN" altLang="en-US" dirty="0"/>
          </a:p>
        </p:txBody>
      </p:sp>
      <p:sp>
        <p:nvSpPr>
          <p:cNvPr id="3" name="页脚占位符 2">
            <a:extLst>
              <a:ext uri="{FF2B5EF4-FFF2-40B4-BE49-F238E27FC236}">
                <a16:creationId xmlns:a16="http://schemas.microsoft.com/office/drawing/2014/main" id="{12AF12DF-37CD-4A88-B694-E4D9D8444BA6}"/>
              </a:ext>
            </a:extLst>
          </p:cNvPr>
          <p:cNvSpPr>
            <a:spLocks noGrp="1"/>
          </p:cNvSpPr>
          <p:nvPr>
            <p:ph type="ftr" sz="quarter" idx="11"/>
          </p:nvPr>
        </p:nvSpPr>
        <p:spPr/>
        <p:txBody>
          <a:bodyPr/>
          <a:lstStyle/>
          <a:p>
            <a:fld id="{ABBAB475-E30A-4D50-8497-24A2734A81CD}" type="datetime1">
              <a:rPr lang="zh-CN" altLang="en-US" smtClean="0"/>
              <a:pPr/>
              <a:t>2021/9/25</a:t>
            </a:fld>
            <a:endParaRPr lang="zh-CN" altLang="en-US" dirty="0"/>
          </a:p>
        </p:txBody>
      </p:sp>
      <p:sp>
        <p:nvSpPr>
          <p:cNvPr id="4" name="灯片编号占位符 3">
            <a:extLst>
              <a:ext uri="{FF2B5EF4-FFF2-40B4-BE49-F238E27FC236}">
                <a16:creationId xmlns:a16="http://schemas.microsoft.com/office/drawing/2014/main" id="{E2AFE536-AD3D-4FB1-A3A1-1CD63DB12A1D}"/>
              </a:ext>
            </a:extLst>
          </p:cNvPr>
          <p:cNvSpPr>
            <a:spLocks noGrp="1"/>
          </p:cNvSpPr>
          <p:nvPr>
            <p:ph type="sldNum" sz="quarter" idx="12"/>
          </p:nvPr>
        </p:nvSpPr>
        <p:spPr/>
        <p:txBody>
          <a:bodyPr/>
          <a:lstStyle/>
          <a:p>
            <a:endParaRPr lang="zh-CN" altLang="en-US" dirty="0"/>
          </a:p>
        </p:txBody>
      </p:sp>
      <p:sp>
        <p:nvSpPr>
          <p:cNvPr id="5" name="标题 4">
            <a:extLst>
              <a:ext uri="{FF2B5EF4-FFF2-40B4-BE49-F238E27FC236}">
                <a16:creationId xmlns:a16="http://schemas.microsoft.com/office/drawing/2014/main" id="{4968BE00-D190-46F0-9944-2137B536AEBF}"/>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26926398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黑白线条2">
    <p:spTree>
      <p:nvGrpSpPr>
        <p:cNvPr id="1" name=""/>
        <p:cNvGrpSpPr/>
        <p:nvPr/>
      </p:nvGrpSpPr>
      <p:grpSpPr>
        <a:xfrm>
          <a:off x="0" y="0"/>
          <a:ext cx="0" cy="0"/>
          <a:chOff x="0" y="0"/>
          <a:chExt cx="0" cy="0"/>
        </a:xfrm>
      </p:grpSpPr>
      <p:grpSp>
        <p:nvGrpSpPr>
          <p:cNvPr id="59" name="组合 58"/>
          <p:cNvGrpSpPr/>
          <p:nvPr userDrawn="1"/>
        </p:nvGrpSpPr>
        <p:grpSpPr>
          <a:xfrm rot="-5400000">
            <a:off x="182003" y="602338"/>
            <a:ext cx="274225" cy="321425"/>
            <a:chOff x="758562" y="2561597"/>
            <a:chExt cx="423517" cy="496415"/>
          </a:xfrm>
        </p:grpSpPr>
        <p:sp>
          <p:nvSpPr>
            <p:cNvPr id="60" name="任意多边形 59"/>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任意多边形 61"/>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6EA4BE5B-59DB-4424-B795-EA280D13E9EF}"/>
              </a:ext>
            </a:extLst>
          </p:cNvPr>
          <p:cNvSpPr>
            <a:spLocks noGrp="1"/>
          </p:cNvSpPr>
          <p:nvPr>
            <p:ph type="dt" sz="half" idx="10"/>
          </p:nvPr>
        </p:nvSpPr>
        <p:spPr/>
        <p:txBody>
          <a:bodyPr/>
          <a:lstStyle/>
          <a:p>
            <a:fld id="{757DC10C-84D1-4242-ADC8-A5A1AFA8F060}" type="datetime1">
              <a:rPr lang="zh-CN" altLang="en-US" smtClean="0"/>
              <a:t>2021/9/25</a:t>
            </a:fld>
            <a:endParaRPr lang="zh-CN" altLang="en-US"/>
          </a:p>
        </p:txBody>
      </p:sp>
      <p:sp>
        <p:nvSpPr>
          <p:cNvPr id="3" name="页脚占位符 2">
            <a:extLst>
              <a:ext uri="{FF2B5EF4-FFF2-40B4-BE49-F238E27FC236}">
                <a16:creationId xmlns:a16="http://schemas.microsoft.com/office/drawing/2014/main" id="{4BAE6F80-E14D-497B-8408-990542A7E255}"/>
              </a:ext>
            </a:extLst>
          </p:cNvPr>
          <p:cNvSpPr>
            <a:spLocks noGrp="1"/>
          </p:cNvSpPr>
          <p:nvPr>
            <p:ph type="ftr" sz="quarter" idx="11"/>
          </p:nvPr>
        </p:nvSpPr>
        <p:spPr/>
        <p:txBody>
          <a:bodyPr/>
          <a:lstStyle/>
          <a:p>
            <a:r>
              <a:rPr lang="en-US" altLang="zh-CN"/>
              <a:t>1</a:t>
            </a:r>
            <a:endParaRPr lang="zh-CN" altLang="en-US" dirty="0"/>
          </a:p>
        </p:txBody>
      </p:sp>
      <p:sp>
        <p:nvSpPr>
          <p:cNvPr id="4" name="灯片编号占位符 3">
            <a:extLst>
              <a:ext uri="{FF2B5EF4-FFF2-40B4-BE49-F238E27FC236}">
                <a16:creationId xmlns:a16="http://schemas.microsoft.com/office/drawing/2014/main" id="{EED62BBF-0D05-407E-ADE5-9D81F317F9D8}"/>
              </a:ext>
            </a:extLst>
          </p:cNvPr>
          <p:cNvSpPr>
            <a:spLocks noGrp="1"/>
          </p:cNvSpPr>
          <p:nvPr>
            <p:ph type="sldNum" sz="quarter" idx="12"/>
          </p:nvPr>
        </p:nvSpPr>
        <p:spPr/>
        <p:txBody>
          <a:bodyPr/>
          <a:lstStyle/>
          <a:p>
            <a:fld id="{E4F8D63B-6CC8-4463-A942-F5622E36F982}" type="slidenum">
              <a:rPr lang="zh-CN" altLang="en-US" smtClean="0"/>
              <a:pPr/>
              <a:t>‹#›</a:t>
            </a:fld>
            <a:endParaRPr lang="zh-CN" altLang="en-US" dirty="0"/>
          </a:p>
        </p:txBody>
      </p:sp>
      <p:sp>
        <p:nvSpPr>
          <p:cNvPr id="5" name="标题 4">
            <a:extLst>
              <a:ext uri="{FF2B5EF4-FFF2-40B4-BE49-F238E27FC236}">
                <a16:creationId xmlns:a16="http://schemas.microsoft.com/office/drawing/2014/main" id="{5D8D80D7-85F9-4523-BEE6-8DD74572D877}"/>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018420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78" name="图片 17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021645" y="0"/>
            <a:ext cx="3565884" cy="5176284"/>
          </a:xfrm>
          <a:prstGeom prst="rect">
            <a:avLst/>
          </a:prstGeom>
        </p:spPr>
      </p:pic>
      <p:pic>
        <p:nvPicPr>
          <p:cNvPr id="179" name="图片 17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10800000">
            <a:off x="-251917" y="3323087"/>
            <a:ext cx="2451107" cy="3558059"/>
          </a:xfrm>
          <a:prstGeom prst="rect">
            <a:avLst/>
          </a:prstGeom>
        </p:spPr>
      </p:pic>
      <p:sp>
        <p:nvSpPr>
          <p:cNvPr id="2" name="日期占位符 1">
            <a:extLst>
              <a:ext uri="{FF2B5EF4-FFF2-40B4-BE49-F238E27FC236}">
                <a16:creationId xmlns:a16="http://schemas.microsoft.com/office/drawing/2014/main" id="{102B704D-A59E-4769-B0AB-011C3DC752A2}"/>
              </a:ext>
            </a:extLst>
          </p:cNvPr>
          <p:cNvSpPr>
            <a:spLocks noGrp="1"/>
          </p:cNvSpPr>
          <p:nvPr>
            <p:ph type="dt" sz="half" idx="10"/>
          </p:nvPr>
        </p:nvSpPr>
        <p:spPr/>
        <p:txBody>
          <a:bodyPr/>
          <a:lstStyle/>
          <a:p>
            <a:fld id="{96291699-54A5-41C2-89D9-9B06535D4EEE}" type="datetime1">
              <a:rPr lang="zh-CN" altLang="en-US" smtClean="0"/>
              <a:t>2021/9/25</a:t>
            </a:fld>
            <a:endParaRPr lang="zh-CN" altLang="en-US"/>
          </a:p>
        </p:txBody>
      </p:sp>
      <p:sp>
        <p:nvSpPr>
          <p:cNvPr id="3" name="页脚占位符 2">
            <a:extLst>
              <a:ext uri="{FF2B5EF4-FFF2-40B4-BE49-F238E27FC236}">
                <a16:creationId xmlns:a16="http://schemas.microsoft.com/office/drawing/2014/main" id="{13E6D8B5-FC0A-4489-BE00-FE7C582C5D1A}"/>
              </a:ext>
            </a:extLst>
          </p:cNvPr>
          <p:cNvSpPr>
            <a:spLocks noGrp="1"/>
          </p:cNvSpPr>
          <p:nvPr>
            <p:ph type="ftr" sz="quarter" idx="11"/>
          </p:nvPr>
        </p:nvSpPr>
        <p:spPr/>
        <p:txBody>
          <a:bodyPr/>
          <a:lstStyle/>
          <a:p>
            <a:r>
              <a:rPr lang="en-US" altLang="zh-CN"/>
              <a:t>1</a:t>
            </a:r>
            <a:endParaRPr lang="zh-CN" altLang="en-US" dirty="0"/>
          </a:p>
        </p:txBody>
      </p:sp>
      <p:sp>
        <p:nvSpPr>
          <p:cNvPr id="4" name="灯片编号占位符 3">
            <a:extLst>
              <a:ext uri="{FF2B5EF4-FFF2-40B4-BE49-F238E27FC236}">
                <a16:creationId xmlns:a16="http://schemas.microsoft.com/office/drawing/2014/main" id="{35FB2E96-61FD-494A-99B7-F793549877DB}"/>
              </a:ext>
            </a:extLst>
          </p:cNvPr>
          <p:cNvSpPr>
            <a:spLocks noGrp="1"/>
          </p:cNvSpPr>
          <p:nvPr>
            <p:ph type="sldNum" sz="quarter" idx="12"/>
          </p:nvPr>
        </p:nvSpPr>
        <p:spPr/>
        <p:txBody>
          <a:bodyPr/>
          <a:lstStyle/>
          <a:p>
            <a:fld id="{E4F8D63B-6CC8-4463-A942-F5622E36F982}" type="slidenum">
              <a:rPr lang="zh-CN" altLang="en-US" smtClean="0"/>
              <a:pPr/>
              <a:t>‹#›</a:t>
            </a:fld>
            <a:endParaRPr lang="zh-CN" altLang="en-US" dirty="0"/>
          </a:p>
        </p:txBody>
      </p:sp>
      <p:sp>
        <p:nvSpPr>
          <p:cNvPr id="5" name="标题 4">
            <a:extLst>
              <a:ext uri="{FF2B5EF4-FFF2-40B4-BE49-F238E27FC236}">
                <a16:creationId xmlns:a16="http://schemas.microsoft.com/office/drawing/2014/main" id="{6C55C601-0B99-413F-92E7-46518B9ABD59}"/>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541593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178"/>
                                        </p:tgtEl>
                                        <p:attrNameLst>
                                          <p:attrName>style.visibility</p:attrName>
                                        </p:attrNameLst>
                                      </p:cBhvr>
                                      <p:to>
                                        <p:strVal val="visible"/>
                                      </p:to>
                                    </p:set>
                                    <p:anim calcmode="lin" valueType="num">
                                      <p:cBhvr>
                                        <p:cTn id="7" dur="750" fill="hold"/>
                                        <p:tgtEl>
                                          <p:spTgt spid="178"/>
                                        </p:tgtEl>
                                        <p:attrNameLst>
                                          <p:attrName>ppt_w</p:attrName>
                                        </p:attrNameLst>
                                      </p:cBhvr>
                                      <p:tavLst>
                                        <p:tav tm="0">
                                          <p:val>
                                            <p:strVal val="4*#ppt_w"/>
                                          </p:val>
                                        </p:tav>
                                        <p:tav tm="100000">
                                          <p:val>
                                            <p:strVal val="#ppt_w"/>
                                          </p:val>
                                        </p:tav>
                                      </p:tavLst>
                                    </p:anim>
                                    <p:anim calcmode="lin" valueType="num">
                                      <p:cBhvr>
                                        <p:cTn id="8" dur="750" fill="hold"/>
                                        <p:tgtEl>
                                          <p:spTgt spid="178"/>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250"/>
                                  </p:stCondLst>
                                  <p:childTnLst>
                                    <p:set>
                                      <p:cBhvr>
                                        <p:cTn id="10" dur="1" fill="hold">
                                          <p:stCondLst>
                                            <p:cond delay="0"/>
                                          </p:stCondLst>
                                        </p:cTn>
                                        <p:tgtEl>
                                          <p:spTgt spid="179"/>
                                        </p:tgtEl>
                                        <p:attrNameLst>
                                          <p:attrName>style.visibility</p:attrName>
                                        </p:attrNameLst>
                                      </p:cBhvr>
                                      <p:to>
                                        <p:strVal val="visible"/>
                                      </p:to>
                                    </p:set>
                                    <p:anim calcmode="lin" valueType="num">
                                      <p:cBhvr>
                                        <p:cTn id="11" dur="750" fill="hold"/>
                                        <p:tgtEl>
                                          <p:spTgt spid="179"/>
                                        </p:tgtEl>
                                        <p:attrNameLst>
                                          <p:attrName>ppt_w</p:attrName>
                                        </p:attrNameLst>
                                      </p:cBhvr>
                                      <p:tavLst>
                                        <p:tav tm="0">
                                          <p:val>
                                            <p:strVal val="4*#ppt_w"/>
                                          </p:val>
                                        </p:tav>
                                        <p:tav tm="100000">
                                          <p:val>
                                            <p:strVal val="#ppt_w"/>
                                          </p:val>
                                        </p:tav>
                                      </p:tavLst>
                                    </p:anim>
                                    <p:anim calcmode="lin" valueType="num">
                                      <p:cBhvr>
                                        <p:cTn id="12" dur="750" fill="hold"/>
                                        <p:tgtEl>
                                          <p:spTgt spid="179"/>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V="1">
            <a:off x="6746240" y="1580624"/>
            <a:ext cx="5491480" cy="5277376"/>
          </a:xfrm>
          <a:prstGeom prst="rect">
            <a:avLst/>
          </a:prstGeom>
        </p:spPr>
      </p:pic>
      <p:grpSp>
        <p:nvGrpSpPr>
          <p:cNvPr id="60" name="组合 59"/>
          <p:cNvGrpSpPr/>
          <p:nvPr userDrawn="1"/>
        </p:nvGrpSpPr>
        <p:grpSpPr>
          <a:xfrm rot="-5400000">
            <a:off x="182003" y="602338"/>
            <a:ext cx="274225" cy="321425"/>
            <a:chOff x="758562" y="2561597"/>
            <a:chExt cx="423517" cy="496415"/>
          </a:xfrm>
        </p:grpSpPr>
        <p:sp>
          <p:nvSpPr>
            <p:cNvPr id="61" name="任意多边形 6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3" name="任意多边形 6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任意多边形 6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任意多边形 6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21739D90-9A94-4E1D-B06D-DFAB5B62A896}"/>
              </a:ext>
            </a:extLst>
          </p:cNvPr>
          <p:cNvSpPr>
            <a:spLocks noGrp="1"/>
          </p:cNvSpPr>
          <p:nvPr>
            <p:ph type="dt" sz="half" idx="10"/>
          </p:nvPr>
        </p:nvSpPr>
        <p:spPr/>
        <p:txBody>
          <a:bodyPr/>
          <a:lstStyle/>
          <a:p>
            <a:fld id="{029CAF53-5209-47ED-9F80-96D49466F2A1}" type="datetime1">
              <a:rPr lang="zh-CN" altLang="en-US" smtClean="0"/>
              <a:t>2021/9/25</a:t>
            </a:fld>
            <a:endParaRPr lang="zh-CN" altLang="en-US"/>
          </a:p>
        </p:txBody>
      </p:sp>
      <p:sp>
        <p:nvSpPr>
          <p:cNvPr id="3" name="页脚占位符 2">
            <a:extLst>
              <a:ext uri="{FF2B5EF4-FFF2-40B4-BE49-F238E27FC236}">
                <a16:creationId xmlns:a16="http://schemas.microsoft.com/office/drawing/2014/main" id="{0828FD8E-DAC1-488C-83CB-A65D4B3FF3F1}"/>
              </a:ext>
            </a:extLst>
          </p:cNvPr>
          <p:cNvSpPr>
            <a:spLocks noGrp="1"/>
          </p:cNvSpPr>
          <p:nvPr>
            <p:ph type="ftr" sz="quarter" idx="11"/>
          </p:nvPr>
        </p:nvSpPr>
        <p:spPr/>
        <p:txBody>
          <a:bodyPr/>
          <a:lstStyle/>
          <a:p>
            <a:r>
              <a:rPr lang="en-US" altLang="zh-CN"/>
              <a:t>1</a:t>
            </a:r>
            <a:endParaRPr lang="zh-CN" altLang="en-US" dirty="0"/>
          </a:p>
        </p:txBody>
      </p:sp>
      <p:sp>
        <p:nvSpPr>
          <p:cNvPr id="4" name="灯片编号占位符 3">
            <a:extLst>
              <a:ext uri="{FF2B5EF4-FFF2-40B4-BE49-F238E27FC236}">
                <a16:creationId xmlns:a16="http://schemas.microsoft.com/office/drawing/2014/main" id="{6C5C15FA-8ABA-4ED3-A8B8-5EA4ECD21C2C}"/>
              </a:ext>
            </a:extLst>
          </p:cNvPr>
          <p:cNvSpPr>
            <a:spLocks noGrp="1"/>
          </p:cNvSpPr>
          <p:nvPr>
            <p:ph type="sldNum" sz="quarter" idx="12"/>
          </p:nvPr>
        </p:nvSpPr>
        <p:spPr/>
        <p:txBody>
          <a:bodyPr/>
          <a:lstStyle/>
          <a:p>
            <a:fld id="{E4F8D63B-6CC8-4463-A942-F5622E36F982}" type="slidenum">
              <a:rPr lang="zh-CN" altLang="en-US" smtClean="0"/>
              <a:pPr/>
              <a:t>‹#›</a:t>
            </a:fld>
            <a:endParaRPr lang="zh-CN" altLang="en-US" dirty="0"/>
          </a:p>
        </p:txBody>
      </p:sp>
      <p:sp>
        <p:nvSpPr>
          <p:cNvPr id="5" name="标题 4">
            <a:extLst>
              <a:ext uri="{FF2B5EF4-FFF2-40B4-BE49-F238E27FC236}">
                <a16:creationId xmlns:a16="http://schemas.microsoft.com/office/drawing/2014/main" id="{2BC995E6-A454-4ED0-8BD3-CB363DC6C007}"/>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99345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8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strVal val="4/3*#ppt_w"/>
                                          </p:val>
                                        </p:tav>
                                        <p:tav tm="100000">
                                          <p:val>
                                            <p:strVal val="#ppt_w"/>
                                          </p:val>
                                        </p:tav>
                                      </p:tavLst>
                                    </p:anim>
                                    <p:anim calcmode="lin" valueType="num">
                                      <p:cBhvr>
                                        <p:cTn id="8" dur="750" fill="hold"/>
                                        <p:tgtEl>
                                          <p:spTgt spid="7"/>
                                        </p:tgtEl>
                                        <p:attrNameLst>
                                          <p:attrName>ppt_h</p:attrName>
                                        </p:attrNameLst>
                                      </p:cBhvr>
                                      <p:tavLst>
                                        <p:tav tm="0">
                                          <p:val>
                                            <p:strVal val="4/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grpSp>
        <p:nvGrpSpPr>
          <p:cNvPr id="10" name="组合 9"/>
          <p:cNvGrpSpPr/>
          <p:nvPr userDrawn="1"/>
        </p:nvGrpSpPr>
        <p:grpSpPr>
          <a:xfrm>
            <a:off x="0" y="0"/>
            <a:ext cx="5167086" cy="6858000"/>
            <a:chOff x="0" y="0"/>
            <a:chExt cx="5167086" cy="6858000"/>
          </a:xfrm>
        </p:grpSpPr>
        <p:grpSp>
          <p:nvGrpSpPr>
            <p:cNvPr id="6" name="组合 5"/>
            <p:cNvGrpSpPr/>
            <p:nvPr userDrawn="1"/>
          </p:nvGrpSpPr>
          <p:grpSpPr>
            <a:xfrm>
              <a:off x="0" y="0"/>
              <a:ext cx="5167086" cy="6858000"/>
              <a:chOff x="0" y="0"/>
              <a:chExt cx="5167086" cy="6858000"/>
            </a:xfrm>
          </p:grpSpPr>
          <p:pic>
            <p:nvPicPr>
              <p:cNvPr id="7" name="图片 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39000"/>
                        </a14:imgEffect>
                      </a14:imgLayer>
                    </a14:imgProps>
                  </a:ext>
                  <a:ext uri="{28A0092B-C50C-407E-A947-70E740481C1C}">
                    <a14:useLocalDpi xmlns:a14="http://schemas.microsoft.com/office/drawing/2010/main"/>
                  </a:ext>
                </a:extLst>
              </a:blip>
              <a:stretch>
                <a:fillRect/>
              </a:stretch>
            </p:blipFill>
            <p:spPr>
              <a:xfrm>
                <a:off x="0" y="0"/>
                <a:ext cx="4829415" cy="6858000"/>
              </a:xfrm>
              <a:prstGeom prst="rect">
                <a:avLst/>
              </a:prstGeom>
            </p:spPr>
          </p:pic>
          <p:sp>
            <p:nvSpPr>
              <p:cNvPr id="8" name="任意多边形 7"/>
              <p:cNvSpPr/>
              <p:nvPr userDrawn="1"/>
            </p:nvSpPr>
            <p:spPr>
              <a:xfrm>
                <a:off x="1262743" y="3744686"/>
                <a:ext cx="3904343" cy="3004457"/>
              </a:xfrm>
              <a:custGeom>
                <a:avLst/>
                <a:gdLst>
                  <a:gd name="connsiteX0" fmla="*/ 0 w 3904343"/>
                  <a:gd name="connsiteY0" fmla="*/ 319314 h 3004457"/>
                  <a:gd name="connsiteX1" fmla="*/ 1190171 w 3904343"/>
                  <a:gd name="connsiteY1" fmla="*/ 580571 h 3004457"/>
                  <a:gd name="connsiteX2" fmla="*/ 1828800 w 3904343"/>
                  <a:gd name="connsiteY2" fmla="*/ 914400 h 3004457"/>
                  <a:gd name="connsiteX3" fmla="*/ 2496457 w 3904343"/>
                  <a:gd name="connsiteY3" fmla="*/ 1480457 h 3004457"/>
                  <a:gd name="connsiteX4" fmla="*/ 3265714 w 3904343"/>
                  <a:gd name="connsiteY4" fmla="*/ 2525485 h 3004457"/>
                  <a:gd name="connsiteX5" fmla="*/ 3846286 w 3904343"/>
                  <a:gd name="connsiteY5" fmla="*/ 3004457 h 3004457"/>
                  <a:gd name="connsiteX6" fmla="*/ 3904343 w 3904343"/>
                  <a:gd name="connsiteY6" fmla="*/ 43543 h 3004457"/>
                  <a:gd name="connsiteX7" fmla="*/ 1857828 w 3904343"/>
                  <a:gd name="connsiteY7" fmla="*/ 0 h 3004457"/>
                  <a:gd name="connsiteX8" fmla="*/ 290286 w 3904343"/>
                  <a:gd name="connsiteY8" fmla="*/ 203200 h 3004457"/>
                  <a:gd name="connsiteX9" fmla="*/ 0 w 3904343"/>
                  <a:gd name="connsiteY9" fmla="*/ 319314 h 3004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343" h="3004457">
                    <a:moveTo>
                      <a:pt x="0" y="319314"/>
                    </a:moveTo>
                    <a:lnTo>
                      <a:pt x="1190171" y="580571"/>
                    </a:lnTo>
                    <a:lnTo>
                      <a:pt x="1828800" y="914400"/>
                    </a:lnTo>
                    <a:lnTo>
                      <a:pt x="2496457" y="1480457"/>
                    </a:lnTo>
                    <a:lnTo>
                      <a:pt x="3265714" y="2525485"/>
                    </a:lnTo>
                    <a:lnTo>
                      <a:pt x="3846286" y="3004457"/>
                    </a:lnTo>
                    <a:lnTo>
                      <a:pt x="3904343" y="43543"/>
                    </a:lnTo>
                    <a:lnTo>
                      <a:pt x="1857828" y="0"/>
                    </a:lnTo>
                    <a:lnTo>
                      <a:pt x="290286" y="203200"/>
                    </a:lnTo>
                    <a:lnTo>
                      <a:pt x="0" y="31931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userDrawn="1"/>
          </p:nvSpPr>
          <p:spPr>
            <a:xfrm>
              <a:off x="0" y="0"/>
              <a:ext cx="4328160" cy="2849880"/>
            </a:xfrm>
            <a:prstGeom prst="rect">
              <a:avLst/>
            </a:prstGeom>
            <a:gradFill flip="none" rotWithShape="1">
              <a:gsLst>
                <a:gs pos="28000">
                  <a:schemeClr val="bg1">
                    <a:alpha val="95000"/>
                  </a:schemeClr>
                </a:gs>
                <a:gs pos="100000">
                  <a:schemeClr val="bg1">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BA7B34EB-AAB1-4711-B140-85A309F37824}"/>
              </a:ext>
            </a:extLst>
          </p:cNvPr>
          <p:cNvSpPr>
            <a:spLocks noGrp="1"/>
          </p:cNvSpPr>
          <p:nvPr>
            <p:ph type="dt" sz="half" idx="10"/>
          </p:nvPr>
        </p:nvSpPr>
        <p:spPr/>
        <p:txBody>
          <a:bodyPr/>
          <a:lstStyle/>
          <a:p>
            <a:fld id="{77A7A1E5-0985-4829-BAB9-A372250DFECD}" type="datetime1">
              <a:rPr lang="zh-CN" altLang="en-US" smtClean="0"/>
              <a:t>2021/9/25</a:t>
            </a:fld>
            <a:endParaRPr lang="zh-CN" altLang="en-US"/>
          </a:p>
        </p:txBody>
      </p:sp>
      <p:sp>
        <p:nvSpPr>
          <p:cNvPr id="3" name="页脚占位符 2">
            <a:extLst>
              <a:ext uri="{FF2B5EF4-FFF2-40B4-BE49-F238E27FC236}">
                <a16:creationId xmlns:a16="http://schemas.microsoft.com/office/drawing/2014/main" id="{C34727AD-92FF-46BB-98CA-58E64FA48346}"/>
              </a:ext>
            </a:extLst>
          </p:cNvPr>
          <p:cNvSpPr>
            <a:spLocks noGrp="1"/>
          </p:cNvSpPr>
          <p:nvPr>
            <p:ph type="ftr" sz="quarter" idx="11"/>
          </p:nvPr>
        </p:nvSpPr>
        <p:spPr/>
        <p:txBody>
          <a:bodyPr/>
          <a:lstStyle/>
          <a:p>
            <a:r>
              <a:rPr lang="en-US" altLang="zh-CN"/>
              <a:t>1</a:t>
            </a:r>
            <a:endParaRPr lang="zh-CN" altLang="en-US" dirty="0"/>
          </a:p>
        </p:txBody>
      </p:sp>
      <p:sp>
        <p:nvSpPr>
          <p:cNvPr id="4" name="灯片编号占位符 3">
            <a:extLst>
              <a:ext uri="{FF2B5EF4-FFF2-40B4-BE49-F238E27FC236}">
                <a16:creationId xmlns:a16="http://schemas.microsoft.com/office/drawing/2014/main" id="{E342DE0B-19EC-474B-AC92-FB8ABAD4D68B}"/>
              </a:ext>
            </a:extLst>
          </p:cNvPr>
          <p:cNvSpPr>
            <a:spLocks noGrp="1"/>
          </p:cNvSpPr>
          <p:nvPr>
            <p:ph type="sldNum" sz="quarter" idx="12"/>
          </p:nvPr>
        </p:nvSpPr>
        <p:spPr/>
        <p:txBody>
          <a:bodyPr/>
          <a:lstStyle/>
          <a:p>
            <a:fld id="{E4F8D63B-6CC8-4463-A942-F5622E36F982}" type="slidenum">
              <a:rPr lang="zh-CN" altLang="en-US" smtClean="0"/>
              <a:pPr/>
              <a:t>‹#›</a:t>
            </a:fld>
            <a:endParaRPr lang="zh-CN" altLang="en-US" dirty="0"/>
          </a:p>
        </p:txBody>
      </p:sp>
      <p:sp>
        <p:nvSpPr>
          <p:cNvPr id="5" name="标题 4">
            <a:extLst>
              <a:ext uri="{FF2B5EF4-FFF2-40B4-BE49-F238E27FC236}">
                <a16:creationId xmlns:a16="http://schemas.microsoft.com/office/drawing/2014/main" id="{C64F9BBA-B32D-4663-8191-333188FDFD7A}"/>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7561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nodeType="withEffect">
                                  <p:stCondLst>
                                    <p:cond delay="100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ppt_x</p:attrName>
                                        </p:attrNameLst>
                                      </p:cBhvr>
                                      <p:tavLst>
                                        <p:tav tm="0">
                                          <p:val>
                                            <p:strVal val="#ppt_x-#ppt_w/2"/>
                                          </p:val>
                                        </p:tav>
                                        <p:tav tm="100000">
                                          <p:val>
                                            <p:strVal val="#ppt_x"/>
                                          </p:val>
                                        </p:tav>
                                      </p:tavLst>
                                    </p:anim>
                                    <p:anim calcmode="lin" valueType="num">
                                      <p:cBhvr>
                                        <p:cTn id="8" dur="500" fill="hold"/>
                                        <p:tgtEl>
                                          <p:spTgt spid="10"/>
                                        </p:tgtEl>
                                        <p:attrNameLst>
                                          <p:attrName>ppt_y</p:attrName>
                                        </p:attrNameLst>
                                      </p:cBhvr>
                                      <p:tavLst>
                                        <p:tav tm="0">
                                          <p:val>
                                            <p:strVal val="#ppt_y"/>
                                          </p:val>
                                        </p:tav>
                                        <p:tav tm="100000">
                                          <p:val>
                                            <p:strVal val="#ppt_y"/>
                                          </p:val>
                                        </p:tav>
                                      </p:tavLst>
                                    </p:anim>
                                    <p:anim calcmode="lin" valueType="num">
                                      <p:cBhvr>
                                        <p:cTn id="9" dur="500" fill="hold"/>
                                        <p:tgtEl>
                                          <p:spTgt spid="10"/>
                                        </p:tgtEl>
                                        <p:attrNameLst>
                                          <p:attrName>ppt_w</p:attrName>
                                        </p:attrNameLst>
                                      </p:cBhvr>
                                      <p:tavLst>
                                        <p:tav tm="0">
                                          <p:val>
                                            <p:fltVal val="0"/>
                                          </p:val>
                                        </p:tav>
                                        <p:tav tm="100000">
                                          <p:val>
                                            <p:strVal val="#ppt_w"/>
                                          </p:val>
                                        </p:tav>
                                      </p:tavLst>
                                    </p:anim>
                                    <p:anim calcmode="lin" valueType="num">
                                      <p:cBhvr>
                                        <p:cTn id="10"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63142" y="754180"/>
            <a:ext cx="4979410" cy="5642658"/>
          </a:xfrm>
          <a:prstGeom prst="rect">
            <a:avLst/>
          </a:prstGeom>
        </p:spPr>
      </p:pic>
      <p:sp>
        <p:nvSpPr>
          <p:cNvPr id="2" name="日期占位符 1">
            <a:extLst>
              <a:ext uri="{FF2B5EF4-FFF2-40B4-BE49-F238E27FC236}">
                <a16:creationId xmlns:a16="http://schemas.microsoft.com/office/drawing/2014/main" id="{6C2A2430-3B4C-4470-B178-6A472C84E9A3}"/>
              </a:ext>
            </a:extLst>
          </p:cNvPr>
          <p:cNvSpPr>
            <a:spLocks noGrp="1"/>
          </p:cNvSpPr>
          <p:nvPr>
            <p:ph type="dt" sz="half" idx="10"/>
          </p:nvPr>
        </p:nvSpPr>
        <p:spPr/>
        <p:txBody>
          <a:bodyPr/>
          <a:lstStyle/>
          <a:p>
            <a:fld id="{BFAAFB9C-D1A6-4282-AA37-ACCF7D6A481E}" type="datetime1">
              <a:rPr lang="zh-CN" altLang="en-US" smtClean="0"/>
              <a:t>2021/9/25</a:t>
            </a:fld>
            <a:endParaRPr lang="zh-CN" altLang="en-US"/>
          </a:p>
        </p:txBody>
      </p:sp>
      <p:sp>
        <p:nvSpPr>
          <p:cNvPr id="3" name="页脚占位符 2">
            <a:extLst>
              <a:ext uri="{FF2B5EF4-FFF2-40B4-BE49-F238E27FC236}">
                <a16:creationId xmlns:a16="http://schemas.microsoft.com/office/drawing/2014/main" id="{E6B9CF21-512F-45C3-A9C3-DB436B8B458E}"/>
              </a:ext>
            </a:extLst>
          </p:cNvPr>
          <p:cNvSpPr>
            <a:spLocks noGrp="1"/>
          </p:cNvSpPr>
          <p:nvPr>
            <p:ph type="ftr" sz="quarter" idx="11"/>
          </p:nvPr>
        </p:nvSpPr>
        <p:spPr/>
        <p:txBody>
          <a:bodyPr/>
          <a:lstStyle/>
          <a:p>
            <a:r>
              <a:rPr lang="en-US" altLang="zh-CN"/>
              <a:t>1</a:t>
            </a:r>
            <a:endParaRPr lang="zh-CN" altLang="en-US" dirty="0"/>
          </a:p>
        </p:txBody>
      </p:sp>
      <p:sp>
        <p:nvSpPr>
          <p:cNvPr id="4" name="灯片编号占位符 3">
            <a:extLst>
              <a:ext uri="{FF2B5EF4-FFF2-40B4-BE49-F238E27FC236}">
                <a16:creationId xmlns:a16="http://schemas.microsoft.com/office/drawing/2014/main" id="{DA47BDEA-D0FE-4446-A0F5-CBFB7ACD440E}"/>
              </a:ext>
            </a:extLst>
          </p:cNvPr>
          <p:cNvSpPr>
            <a:spLocks noGrp="1"/>
          </p:cNvSpPr>
          <p:nvPr>
            <p:ph type="sldNum" sz="quarter" idx="12"/>
          </p:nvPr>
        </p:nvSpPr>
        <p:spPr/>
        <p:txBody>
          <a:bodyPr/>
          <a:lstStyle/>
          <a:p>
            <a:fld id="{E4F8D63B-6CC8-4463-A942-F5622E36F982}" type="slidenum">
              <a:rPr lang="zh-CN" altLang="en-US" smtClean="0"/>
              <a:pPr/>
              <a:t>‹#›</a:t>
            </a:fld>
            <a:endParaRPr lang="zh-CN" altLang="en-US" dirty="0"/>
          </a:p>
        </p:txBody>
      </p:sp>
      <p:sp>
        <p:nvSpPr>
          <p:cNvPr id="5" name="标题 4">
            <a:extLst>
              <a:ext uri="{FF2B5EF4-FFF2-40B4-BE49-F238E27FC236}">
                <a16:creationId xmlns:a16="http://schemas.microsoft.com/office/drawing/2014/main" id="{5D78E9B3-B002-42C4-BFA0-CAB297274C14}"/>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36890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style.rotation</p:attrName>
                                        </p:attrNameLst>
                                      </p:cBhvr>
                                      <p:tavLst>
                                        <p:tav tm="0">
                                          <p:val>
                                            <p:fltVal val="90"/>
                                          </p:val>
                                        </p:tav>
                                        <p:tav tm="100000">
                                          <p:val>
                                            <p:fltVal val="0"/>
                                          </p:val>
                                        </p:tav>
                                      </p:tavLst>
                                    </p:anim>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84A36B-B51D-493D-BA1A-C6B756E5FDBB}" type="datetime1">
              <a:rPr lang="zh-CN" altLang="en-US" smtClean="0"/>
              <a:t>2021/9/25</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dirty="0"/>
              <a:t>1</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F8D63B-6CC8-4463-A942-F5622E36F982}" type="slidenum">
              <a:rPr lang="zh-CN" altLang="en-US" smtClean="0"/>
              <a:pPr/>
              <a:t>‹#›</a:t>
            </a:fld>
            <a:endParaRPr lang="zh-CN" altLang="en-US" dirty="0"/>
          </a:p>
        </p:txBody>
      </p:sp>
      <p:pic>
        <p:nvPicPr>
          <p:cNvPr id="8" name="图片 7">
            <a:extLst>
              <a:ext uri="{FF2B5EF4-FFF2-40B4-BE49-F238E27FC236}">
                <a16:creationId xmlns:a16="http://schemas.microsoft.com/office/drawing/2014/main" id="{6068979B-AE58-44FD-A9C0-B8D90402C2EC}"/>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604738" y="299031"/>
            <a:ext cx="1749062" cy="1724514"/>
          </a:xfrm>
          <a:prstGeom prst="rect">
            <a:avLst/>
          </a:prstGeom>
        </p:spPr>
      </p:pic>
    </p:spTree>
    <p:extLst>
      <p:ext uri="{BB962C8B-B14F-4D97-AF65-F5344CB8AC3E}">
        <p14:creationId xmlns:p14="http://schemas.microsoft.com/office/powerpoint/2010/main" val="2766832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microsoft.com/office/2007/relationships/hdphoto" Target="../media/hdphoto3.wdp"/></Relationships>
</file>

<file path=ppt/slides/_rels/slide1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6" Type="http://schemas.openxmlformats.org/officeDocument/2006/relationships/tags" Target="../tags/tag43.xml"/><Relationship Id="rId21" Type="http://schemas.openxmlformats.org/officeDocument/2006/relationships/tags" Target="../tags/tag38.xml"/><Relationship Id="rId42" Type="http://schemas.openxmlformats.org/officeDocument/2006/relationships/tags" Target="../tags/tag59.xml"/><Relationship Id="rId47" Type="http://schemas.openxmlformats.org/officeDocument/2006/relationships/tags" Target="../tags/tag64.xml"/><Relationship Id="rId63" Type="http://schemas.openxmlformats.org/officeDocument/2006/relationships/tags" Target="../tags/tag80.xml"/><Relationship Id="rId68" Type="http://schemas.openxmlformats.org/officeDocument/2006/relationships/tags" Target="../tags/tag85.xml"/><Relationship Id="rId84" Type="http://schemas.microsoft.com/office/2007/relationships/hdphoto" Target="../media/hdphoto3.wdp"/><Relationship Id="rId16" Type="http://schemas.openxmlformats.org/officeDocument/2006/relationships/tags" Target="../tags/tag33.xml"/><Relationship Id="rId11" Type="http://schemas.openxmlformats.org/officeDocument/2006/relationships/tags" Target="../tags/tag28.xml"/><Relationship Id="rId32" Type="http://schemas.openxmlformats.org/officeDocument/2006/relationships/tags" Target="../tags/tag49.xml"/><Relationship Id="rId37" Type="http://schemas.openxmlformats.org/officeDocument/2006/relationships/tags" Target="../tags/tag54.xml"/><Relationship Id="rId53" Type="http://schemas.openxmlformats.org/officeDocument/2006/relationships/tags" Target="../tags/tag70.xml"/><Relationship Id="rId58" Type="http://schemas.openxmlformats.org/officeDocument/2006/relationships/tags" Target="../tags/tag75.xml"/><Relationship Id="rId74" Type="http://schemas.openxmlformats.org/officeDocument/2006/relationships/tags" Target="../tags/tag91.xml"/><Relationship Id="rId79" Type="http://schemas.openxmlformats.org/officeDocument/2006/relationships/tags" Target="../tags/tag96.xml"/><Relationship Id="rId5" Type="http://schemas.openxmlformats.org/officeDocument/2006/relationships/tags" Target="../tags/tag22.xml"/><Relationship Id="rId61" Type="http://schemas.openxmlformats.org/officeDocument/2006/relationships/tags" Target="../tags/tag78.xml"/><Relationship Id="rId82" Type="http://schemas.openxmlformats.org/officeDocument/2006/relationships/notesSlide" Target="../notesSlides/notesSlide5.xml"/><Relationship Id="rId19" Type="http://schemas.openxmlformats.org/officeDocument/2006/relationships/tags" Target="../tags/tag36.xml"/><Relationship Id="rId14" Type="http://schemas.openxmlformats.org/officeDocument/2006/relationships/tags" Target="../tags/tag31.xml"/><Relationship Id="rId22" Type="http://schemas.openxmlformats.org/officeDocument/2006/relationships/tags" Target="../tags/tag39.xml"/><Relationship Id="rId27" Type="http://schemas.openxmlformats.org/officeDocument/2006/relationships/tags" Target="../tags/tag44.xml"/><Relationship Id="rId30" Type="http://schemas.openxmlformats.org/officeDocument/2006/relationships/tags" Target="../tags/tag47.xml"/><Relationship Id="rId35" Type="http://schemas.openxmlformats.org/officeDocument/2006/relationships/tags" Target="../tags/tag52.xml"/><Relationship Id="rId43" Type="http://schemas.openxmlformats.org/officeDocument/2006/relationships/tags" Target="../tags/tag60.xml"/><Relationship Id="rId48" Type="http://schemas.openxmlformats.org/officeDocument/2006/relationships/tags" Target="../tags/tag65.xml"/><Relationship Id="rId56" Type="http://schemas.openxmlformats.org/officeDocument/2006/relationships/tags" Target="../tags/tag73.xml"/><Relationship Id="rId64" Type="http://schemas.openxmlformats.org/officeDocument/2006/relationships/tags" Target="../tags/tag81.xml"/><Relationship Id="rId69" Type="http://schemas.openxmlformats.org/officeDocument/2006/relationships/tags" Target="../tags/tag86.xml"/><Relationship Id="rId77" Type="http://schemas.openxmlformats.org/officeDocument/2006/relationships/tags" Target="../tags/tag94.xml"/><Relationship Id="rId8" Type="http://schemas.openxmlformats.org/officeDocument/2006/relationships/tags" Target="../tags/tag25.xml"/><Relationship Id="rId51" Type="http://schemas.openxmlformats.org/officeDocument/2006/relationships/tags" Target="../tags/tag68.xml"/><Relationship Id="rId72" Type="http://schemas.openxmlformats.org/officeDocument/2006/relationships/tags" Target="../tags/tag89.xml"/><Relationship Id="rId80" Type="http://schemas.openxmlformats.org/officeDocument/2006/relationships/tags" Target="../tags/tag97.xml"/><Relationship Id="rId3" Type="http://schemas.openxmlformats.org/officeDocument/2006/relationships/tags" Target="../tags/tag20.xml"/><Relationship Id="rId12" Type="http://schemas.openxmlformats.org/officeDocument/2006/relationships/tags" Target="../tags/tag29.xml"/><Relationship Id="rId17" Type="http://schemas.openxmlformats.org/officeDocument/2006/relationships/tags" Target="../tags/tag34.xml"/><Relationship Id="rId25" Type="http://schemas.openxmlformats.org/officeDocument/2006/relationships/tags" Target="../tags/tag42.xml"/><Relationship Id="rId33" Type="http://schemas.openxmlformats.org/officeDocument/2006/relationships/tags" Target="../tags/tag50.xml"/><Relationship Id="rId38" Type="http://schemas.openxmlformats.org/officeDocument/2006/relationships/tags" Target="../tags/tag55.xml"/><Relationship Id="rId46" Type="http://schemas.openxmlformats.org/officeDocument/2006/relationships/tags" Target="../tags/tag63.xml"/><Relationship Id="rId59" Type="http://schemas.openxmlformats.org/officeDocument/2006/relationships/tags" Target="../tags/tag76.xml"/><Relationship Id="rId67" Type="http://schemas.openxmlformats.org/officeDocument/2006/relationships/tags" Target="../tags/tag84.xml"/><Relationship Id="rId20" Type="http://schemas.openxmlformats.org/officeDocument/2006/relationships/tags" Target="../tags/tag37.xml"/><Relationship Id="rId41" Type="http://schemas.openxmlformats.org/officeDocument/2006/relationships/tags" Target="../tags/tag58.xml"/><Relationship Id="rId54" Type="http://schemas.openxmlformats.org/officeDocument/2006/relationships/tags" Target="../tags/tag71.xml"/><Relationship Id="rId62" Type="http://schemas.openxmlformats.org/officeDocument/2006/relationships/tags" Target="../tags/tag79.xml"/><Relationship Id="rId70" Type="http://schemas.openxmlformats.org/officeDocument/2006/relationships/tags" Target="../tags/tag87.xml"/><Relationship Id="rId75" Type="http://schemas.openxmlformats.org/officeDocument/2006/relationships/tags" Target="../tags/tag92.xml"/><Relationship Id="rId83" Type="http://schemas.openxmlformats.org/officeDocument/2006/relationships/image" Target="../media/image13.png"/><Relationship Id="rId1" Type="http://schemas.openxmlformats.org/officeDocument/2006/relationships/tags" Target="../tags/tag18.xml"/><Relationship Id="rId6" Type="http://schemas.openxmlformats.org/officeDocument/2006/relationships/tags" Target="../tags/tag23.xml"/><Relationship Id="rId15" Type="http://schemas.openxmlformats.org/officeDocument/2006/relationships/tags" Target="../tags/tag32.xml"/><Relationship Id="rId23" Type="http://schemas.openxmlformats.org/officeDocument/2006/relationships/tags" Target="../tags/tag40.xml"/><Relationship Id="rId28" Type="http://schemas.openxmlformats.org/officeDocument/2006/relationships/tags" Target="../tags/tag45.xml"/><Relationship Id="rId36" Type="http://schemas.openxmlformats.org/officeDocument/2006/relationships/tags" Target="../tags/tag53.xml"/><Relationship Id="rId49" Type="http://schemas.openxmlformats.org/officeDocument/2006/relationships/tags" Target="../tags/tag66.xml"/><Relationship Id="rId57" Type="http://schemas.openxmlformats.org/officeDocument/2006/relationships/tags" Target="../tags/tag74.xml"/><Relationship Id="rId10" Type="http://schemas.openxmlformats.org/officeDocument/2006/relationships/tags" Target="../tags/tag27.xml"/><Relationship Id="rId31" Type="http://schemas.openxmlformats.org/officeDocument/2006/relationships/tags" Target="../tags/tag48.xml"/><Relationship Id="rId44" Type="http://schemas.openxmlformats.org/officeDocument/2006/relationships/tags" Target="../tags/tag61.xml"/><Relationship Id="rId52" Type="http://schemas.openxmlformats.org/officeDocument/2006/relationships/tags" Target="../tags/tag69.xml"/><Relationship Id="rId60" Type="http://schemas.openxmlformats.org/officeDocument/2006/relationships/tags" Target="../tags/tag77.xml"/><Relationship Id="rId65" Type="http://schemas.openxmlformats.org/officeDocument/2006/relationships/tags" Target="../tags/tag82.xml"/><Relationship Id="rId73" Type="http://schemas.openxmlformats.org/officeDocument/2006/relationships/tags" Target="../tags/tag90.xml"/><Relationship Id="rId78" Type="http://schemas.openxmlformats.org/officeDocument/2006/relationships/tags" Target="../tags/tag95.xml"/><Relationship Id="rId81" Type="http://schemas.openxmlformats.org/officeDocument/2006/relationships/slideLayout" Target="../slideLayouts/slideLayout1.xml"/><Relationship Id="rId4" Type="http://schemas.openxmlformats.org/officeDocument/2006/relationships/tags" Target="../tags/tag21.xml"/><Relationship Id="rId9" Type="http://schemas.openxmlformats.org/officeDocument/2006/relationships/tags" Target="../tags/tag26.xml"/><Relationship Id="rId13" Type="http://schemas.openxmlformats.org/officeDocument/2006/relationships/tags" Target="../tags/tag30.xml"/><Relationship Id="rId18" Type="http://schemas.openxmlformats.org/officeDocument/2006/relationships/tags" Target="../tags/tag35.xml"/><Relationship Id="rId39" Type="http://schemas.openxmlformats.org/officeDocument/2006/relationships/tags" Target="../tags/tag56.xml"/><Relationship Id="rId34" Type="http://schemas.openxmlformats.org/officeDocument/2006/relationships/tags" Target="../tags/tag51.xml"/><Relationship Id="rId50" Type="http://schemas.openxmlformats.org/officeDocument/2006/relationships/tags" Target="../tags/tag67.xml"/><Relationship Id="rId55" Type="http://schemas.openxmlformats.org/officeDocument/2006/relationships/tags" Target="../tags/tag72.xml"/><Relationship Id="rId76" Type="http://schemas.openxmlformats.org/officeDocument/2006/relationships/tags" Target="../tags/tag93.xml"/><Relationship Id="rId7" Type="http://schemas.openxmlformats.org/officeDocument/2006/relationships/tags" Target="../tags/tag24.xml"/><Relationship Id="rId71" Type="http://schemas.openxmlformats.org/officeDocument/2006/relationships/tags" Target="../tags/tag88.xml"/><Relationship Id="rId2" Type="http://schemas.openxmlformats.org/officeDocument/2006/relationships/tags" Target="../tags/tag19.xml"/><Relationship Id="rId29" Type="http://schemas.openxmlformats.org/officeDocument/2006/relationships/tags" Target="../tags/tag46.xml"/><Relationship Id="rId24" Type="http://schemas.openxmlformats.org/officeDocument/2006/relationships/tags" Target="../tags/tag41.xml"/><Relationship Id="rId40" Type="http://schemas.openxmlformats.org/officeDocument/2006/relationships/tags" Target="../tags/tag57.xml"/><Relationship Id="rId45" Type="http://schemas.openxmlformats.org/officeDocument/2006/relationships/tags" Target="../tags/tag62.xml"/><Relationship Id="rId66" Type="http://schemas.openxmlformats.org/officeDocument/2006/relationships/tags" Target="../tags/tag83.xml"/></Relationships>
</file>

<file path=ppt/slides/_rels/slide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g"/><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11.jpg"/><Relationship Id="rId5" Type="http://schemas.openxmlformats.org/officeDocument/2006/relationships/image" Target="../media/image10.jpg"/><Relationship Id="rId4" Type="http://schemas.microsoft.com/office/2007/relationships/hdphoto" Target="../media/hdphoto2.wdp"/></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3.wdp"/></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image" Target="../media/image14.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Layout" Target="../slideLayouts/slideLayout1.xml"/><Relationship Id="rId2" Type="http://schemas.openxmlformats.org/officeDocument/2006/relationships/tags" Target="../tags/tag3.xml"/><Relationship Id="rId16" Type="http://schemas.openxmlformats.org/officeDocument/2006/relationships/tags" Target="../tags/tag17.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microsoft.com/office/2007/relationships/hdphoto" Target="../media/hdphoto4.wdp"/><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 name="图片 7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47073" y="303565"/>
            <a:ext cx="7820116" cy="6858000"/>
          </a:xfrm>
          <a:prstGeom prst="rect">
            <a:avLst/>
          </a:prstGeom>
        </p:spPr>
      </p:pic>
      <p:sp>
        <p:nvSpPr>
          <p:cNvPr id="2" name="文本框 1"/>
          <p:cNvSpPr txBox="1"/>
          <p:nvPr/>
        </p:nvSpPr>
        <p:spPr>
          <a:xfrm>
            <a:off x="2059832" y="4555423"/>
            <a:ext cx="1673808"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指导老师：吕行军</a:t>
            </a:r>
          </a:p>
        </p:txBody>
      </p:sp>
      <p:sp>
        <p:nvSpPr>
          <p:cNvPr id="18" name="文本框 17"/>
          <p:cNvSpPr txBox="1"/>
          <p:nvPr/>
        </p:nvSpPr>
        <p:spPr>
          <a:xfrm>
            <a:off x="4959054" y="4543848"/>
            <a:ext cx="1673808" cy="307777"/>
          </a:xfrm>
          <a:prstGeom prst="rect">
            <a:avLst/>
          </a:prstGeom>
          <a:noFill/>
        </p:spPr>
        <p:txBody>
          <a:bodyPr wrap="square" rtlCol="0">
            <a:spAutoFit/>
          </a:bodyPr>
          <a:lstStyle/>
          <a:p>
            <a:r>
              <a:rPr lang="zh-CN" altLang="en-US" sz="1400" dirty="0">
                <a:latin typeface="明兰" panose="02010600030101010101" pitchFamily="2" charset="-122"/>
                <a:ea typeface="明兰" panose="02010600030101010101" pitchFamily="2" charset="-122"/>
              </a:rPr>
              <a:t>答辩人：刘艳祥</a:t>
            </a:r>
          </a:p>
        </p:txBody>
      </p:sp>
      <p:sp>
        <p:nvSpPr>
          <p:cNvPr id="22" name="Rectangle 5"/>
          <p:cNvSpPr>
            <a:spLocks noChangeArrowheads="1"/>
          </p:cNvSpPr>
          <p:nvPr/>
        </p:nvSpPr>
        <p:spPr bwMode="auto">
          <a:xfrm>
            <a:off x="1592974" y="4600257"/>
            <a:ext cx="209550" cy="209550"/>
          </a:xfrm>
          <a:prstGeom prst="rect">
            <a:avLst/>
          </a:prstGeom>
          <a:noFill/>
          <a:ln w="0">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3" name="Freeform 6"/>
          <p:cNvSpPr>
            <a:spLocks noEditPoints="1"/>
          </p:cNvSpPr>
          <p:nvPr/>
        </p:nvSpPr>
        <p:spPr bwMode="auto">
          <a:xfrm>
            <a:off x="1854874" y="4633594"/>
            <a:ext cx="147638" cy="147638"/>
          </a:xfrm>
          <a:custGeom>
            <a:avLst/>
            <a:gdLst>
              <a:gd name="T0" fmla="*/ 2899 w 3290"/>
              <a:gd name="T1" fmla="*/ 2617 h 3421"/>
              <a:gd name="T2" fmla="*/ 2623 w 3290"/>
              <a:gd name="T3" fmla="*/ 2363 h 3421"/>
              <a:gd name="T4" fmla="*/ 2299 w 3290"/>
              <a:gd name="T5" fmla="*/ 2176 h 3421"/>
              <a:gd name="T6" fmla="*/ 2173 w 3290"/>
              <a:gd name="T7" fmla="*/ 2073 h 3421"/>
              <a:gd name="T8" fmla="*/ 2404 w 3290"/>
              <a:gd name="T9" fmla="*/ 1891 h 3421"/>
              <a:gd name="T10" fmla="*/ 2587 w 3290"/>
              <a:gd name="T11" fmla="*/ 1637 h 3421"/>
              <a:gd name="T12" fmla="*/ 2693 w 3290"/>
              <a:gd name="T13" fmla="*/ 1345 h 3421"/>
              <a:gd name="T14" fmla="*/ 2714 w 3290"/>
              <a:gd name="T15" fmla="*/ 1028 h 3421"/>
              <a:gd name="T16" fmla="*/ 2650 w 3290"/>
              <a:gd name="T17" fmla="*/ 720 h 3421"/>
              <a:gd name="T18" fmla="*/ 2505 w 3290"/>
              <a:gd name="T19" fmla="*/ 445 h 3421"/>
              <a:gd name="T20" fmla="*/ 2288 w 3290"/>
              <a:gd name="T21" fmla="*/ 220 h 3421"/>
              <a:gd name="T22" fmla="*/ 2023 w 3290"/>
              <a:gd name="T23" fmla="*/ 69 h 3421"/>
              <a:gd name="T24" fmla="*/ 1727 w 3290"/>
              <a:gd name="T25" fmla="*/ 2 h 3421"/>
              <a:gd name="T26" fmla="*/ 1422 w 3290"/>
              <a:gd name="T27" fmla="*/ 25 h 3421"/>
              <a:gd name="T28" fmla="*/ 1139 w 3290"/>
              <a:gd name="T29" fmla="*/ 134 h 3421"/>
              <a:gd name="T30" fmla="*/ 895 w 3290"/>
              <a:gd name="T31" fmla="*/ 325 h 3421"/>
              <a:gd name="T32" fmla="*/ 712 w 3290"/>
              <a:gd name="T33" fmla="*/ 577 h 3421"/>
              <a:gd name="T34" fmla="*/ 607 w 3290"/>
              <a:gd name="T35" fmla="*/ 871 h 3421"/>
              <a:gd name="T36" fmla="*/ 585 w 3290"/>
              <a:gd name="T37" fmla="*/ 1188 h 3421"/>
              <a:gd name="T38" fmla="*/ 649 w 3290"/>
              <a:gd name="T39" fmla="*/ 1495 h 3421"/>
              <a:gd name="T40" fmla="*/ 794 w 3290"/>
              <a:gd name="T41" fmla="*/ 1770 h 3421"/>
              <a:gd name="T42" fmla="*/ 1004 w 3290"/>
              <a:gd name="T43" fmla="*/ 1990 h 3421"/>
              <a:gd name="T44" fmla="*/ 1132 w 3290"/>
              <a:gd name="T45" fmla="*/ 2123 h 3421"/>
              <a:gd name="T46" fmla="*/ 825 w 3290"/>
              <a:gd name="T47" fmla="*/ 2261 h 3421"/>
              <a:gd name="T48" fmla="*/ 521 w 3290"/>
              <a:gd name="T49" fmla="*/ 2484 h 3421"/>
              <a:gd name="T50" fmla="*/ 275 w 3290"/>
              <a:gd name="T51" fmla="*/ 2767 h 3421"/>
              <a:gd name="T52" fmla="*/ 89 w 3290"/>
              <a:gd name="T53" fmla="*/ 3103 h 3421"/>
              <a:gd name="T54" fmla="*/ 165 w 3290"/>
              <a:gd name="T55" fmla="*/ 3421 h 3421"/>
              <a:gd name="T56" fmla="*/ 294 w 3290"/>
              <a:gd name="T57" fmla="*/ 3068 h 3421"/>
              <a:gd name="T58" fmla="*/ 500 w 3290"/>
              <a:gd name="T59" fmla="*/ 2756 h 3421"/>
              <a:gd name="T60" fmla="*/ 765 w 3290"/>
              <a:gd name="T61" fmla="*/ 2508 h 3421"/>
              <a:gd name="T62" fmla="*/ 1057 w 3290"/>
              <a:gd name="T63" fmla="*/ 2339 h 3421"/>
              <a:gd name="T64" fmla="*/ 1386 w 3290"/>
              <a:gd name="T65" fmla="*/ 2240 h 3421"/>
              <a:gd name="T66" fmla="*/ 1733 w 3290"/>
              <a:gd name="T67" fmla="*/ 2220 h 3421"/>
              <a:gd name="T68" fmla="*/ 2073 w 3290"/>
              <a:gd name="T69" fmla="*/ 2280 h 3421"/>
              <a:gd name="T70" fmla="*/ 2383 w 3290"/>
              <a:gd name="T71" fmla="*/ 2415 h 3421"/>
              <a:gd name="T72" fmla="*/ 2662 w 3290"/>
              <a:gd name="T73" fmla="*/ 2621 h 3421"/>
              <a:gd name="T74" fmla="*/ 2902 w 3290"/>
              <a:gd name="T75" fmla="*/ 2905 h 3421"/>
              <a:gd name="T76" fmla="*/ 3071 w 3290"/>
              <a:gd name="T77" fmla="*/ 3238 h 3421"/>
              <a:gd name="T78" fmla="*/ 3265 w 3290"/>
              <a:gd name="T79" fmla="*/ 3282 h 3421"/>
              <a:gd name="T80" fmla="*/ 3117 w 3290"/>
              <a:gd name="T81" fmla="*/ 2927 h 3421"/>
              <a:gd name="T82" fmla="*/ 764 w 3290"/>
              <a:gd name="T83" fmla="*/ 957 h 3421"/>
              <a:gd name="T84" fmla="*/ 853 w 3290"/>
              <a:gd name="T85" fmla="*/ 680 h 3421"/>
              <a:gd name="T86" fmla="*/ 1016 w 3290"/>
              <a:gd name="T87" fmla="*/ 449 h 3421"/>
              <a:gd name="T88" fmla="*/ 1237 w 3290"/>
              <a:gd name="T89" fmla="*/ 280 h 3421"/>
              <a:gd name="T90" fmla="*/ 1505 w 3290"/>
              <a:gd name="T91" fmla="*/ 188 h 3421"/>
              <a:gd name="T92" fmla="*/ 1795 w 3290"/>
              <a:gd name="T93" fmla="*/ 188 h 3421"/>
              <a:gd name="T94" fmla="*/ 2062 w 3290"/>
              <a:gd name="T95" fmla="*/ 280 h 3421"/>
              <a:gd name="T96" fmla="*/ 2284 w 3290"/>
              <a:gd name="T97" fmla="*/ 449 h 3421"/>
              <a:gd name="T98" fmla="*/ 2446 w 3290"/>
              <a:gd name="T99" fmla="*/ 680 h 3421"/>
              <a:gd name="T100" fmla="*/ 2535 w 3290"/>
              <a:gd name="T101" fmla="*/ 957 h 3421"/>
              <a:gd name="T102" fmla="*/ 2535 w 3290"/>
              <a:gd name="T103" fmla="*/ 1259 h 3421"/>
              <a:gd name="T104" fmla="*/ 2446 w 3290"/>
              <a:gd name="T105" fmla="*/ 1535 h 3421"/>
              <a:gd name="T106" fmla="*/ 2284 w 3290"/>
              <a:gd name="T107" fmla="*/ 1766 h 3421"/>
              <a:gd name="T108" fmla="*/ 2062 w 3290"/>
              <a:gd name="T109" fmla="*/ 1935 h 3421"/>
              <a:gd name="T110" fmla="*/ 1795 w 3290"/>
              <a:gd name="T111" fmla="*/ 2026 h 3421"/>
              <a:gd name="T112" fmla="*/ 1505 w 3290"/>
              <a:gd name="T113" fmla="*/ 2026 h 3421"/>
              <a:gd name="T114" fmla="*/ 1237 w 3290"/>
              <a:gd name="T115" fmla="*/ 1935 h 3421"/>
              <a:gd name="T116" fmla="*/ 1016 w 3290"/>
              <a:gd name="T117" fmla="*/ 1766 h 3421"/>
              <a:gd name="T118" fmla="*/ 853 w 3290"/>
              <a:gd name="T119" fmla="*/ 1535 h 3421"/>
              <a:gd name="T120" fmla="*/ 764 w 3290"/>
              <a:gd name="T121" fmla="*/ 1259 h 34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290" h="3421">
                <a:moveTo>
                  <a:pt x="3068" y="2844"/>
                </a:moveTo>
                <a:lnTo>
                  <a:pt x="3015" y="2765"/>
                </a:lnTo>
                <a:lnTo>
                  <a:pt x="2959" y="2690"/>
                </a:lnTo>
                <a:lnTo>
                  <a:pt x="2899" y="2617"/>
                </a:lnTo>
                <a:lnTo>
                  <a:pt x="2836" y="2548"/>
                </a:lnTo>
                <a:lnTo>
                  <a:pt x="2768" y="2483"/>
                </a:lnTo>
                <a:lnTo>
                  <a:pt x="2698" y="2421"/>
                </a:lnTo>
                <a:lnTo>
                  <a:pt x="2623" y="2363"/>
                </a:lnTo>
                <a:lnTo>
                  <a:pt x="2546" y="2309"/>
                </a:lnTo>
                <a:lnTo>
                  <a:pt x="2465" y="2260"/>
                </a:lnTo>
                <a:lnTo>
                  <a:pt x="2383" y="2216"/>
                </a:lnTo>
                <a:lnTo>
                  <a:pt x="2299" y="2176"/>
                </a:lnTo>
                <a:lnTo>
                  <a:pt x="2212" y="2142"/>
                </a:lnTo>
                <a:lnTo>
                  <a:pt x="2161" y="2124"/>
                </a:lnTo>
                <a:lnTo>
                  <a:pt x="2110" y="2107"/>
                </a:lnTo>
                <a:lnTo>
                  <a:pt x="2173" y="2073"/>
                </a:lnTo>
                <a:lnTo>
                  <a:pt x="2235" y="2034"/>
                </a:lnTo>
                <a:lnTo>
                  <a:pt x="2294" y="1991"/>
                </a:lnTo>
                <a:lnTo>
                  <a:pt x="2350" y="1943"/>
                </a:lnTo>
                <a:lnTo>
                  <a:pt x="2404" y="1891"/>
                </a:lnTo>
                <a:lnTo>
                  <a:pt x="2456" y="1832"/>
                </a:lnTo>
                <a:lnTo>
                  <a:pt x="2506" y="1770"/>
                </a:lnTo>
                <a:lnTo>
                  <a:pt x="2549" y="1705"/>
                </a:lnTo>
                <a:lnTo>
                  <a:pt x="2587" y="1637"/>
                </a:lnTo>
                <a:lnTo>
                  <a:pt x="2621" y="1567"/>
                </a:lnTo>
                <a:lnTo>
                  <a:pt x="2650" y="1495"/>
                </a:lnTo>
                <a:lnTo>
                  <a:pt x="2674" y="1421"/>
                </a:lnTo>
                <a:lnTo>
                  <a:pt x="2693" y="1345"/>
                </a:lnTo>
                <a:lnTo>
                  <a:pt x="2706" y="1267"/>
                </a:lnTo>
                <a:lnTo>
                  <a:pt x="2714" y="1188"/>
                </a:lnTo>
                <a:lnTo>
                  <a:pt x="2717" y="1108"/>
                </a:lnTo>
                <a:lnTo>
                  <a:pt x="2714" y="1028"/>
                </a:lnTo>
                <a:lnTo>
                  <a:pt x="2706" y="948"/>
                </a:lnTo>
                <a:lnTo>
                  <a:pt x="2693" y="871"/>
                </a:lnTo>
                <a:lnTo>
                  <a:pt x="2674" y="794"/>
                </a:lnTo>
                <a:lnTo>
                  <a:pt x="2650" y="720"/>
                </a:lnTo>
                <a:lnTo>
                  <a:pt x="2621" y="647"/>
                </a:lnTo>
                <a:lnTo>
                  <a:pt x="2587" y="577"/>
                </a:lnTo>
                <a:lnTo>
                  <a:pt x="2549" y="510"/>
                </a:lnTo>
                <a:lnTo>
                  <a:pt x="2505" y="445"/>
                </a:lnTo>
                <a:lnTo>
                  <a:pt x="2456" y="383"/>
                </a:lnTo>
                <a:lnTo>
                  <a:pt x="2404" y="325"/>
                </a:lnTo>
                <a:lnTo>
                  <a:pt x="2347" y="270"/>
                </a:lnTo>
                <a:lnTo>
                  <a:pt x="2288" y="220"/>
                </a:lnTo>
                <a:lnTo>
                  <a:pt x="2225" y="174"/>
                </a:lnTo>
                <a:lnTo>
                  <a:pt x="2160" y="134"/>
                </a:lnTo>
                <a:lnTo>
                  <a:pt x="2093" y="99"/>
                </a:lnTo>
                <a:lnTo>
                  <a:pt x="2023" y="69"/>
                </a:lnTo>
                <a:lnTo>
                  <a:pt x="1952" y="44"/>
                </a:lnTo>
                <a:lnTo>
                  <a:pt x="1878" y="25"/>
                </a:lnTo>
                <a:lnTo>
                  <a:pt x="1803" y="11"/>
                </a:lnTo>
                <a:lnTo>
                  <a:pt x="1727" y="2"/>
                </a:lnTo>
                <a:lnTo>
                  <a:pt x="1650" y="0"/>
                </a:lnTo>
                <a:lnTo>
                  <a:pt x="1572" y="2"/>
                </a:lnTo>
                <a:lnTo>
                  <a:pt x="1496" y="11"/>
                </a:lnTo>
                <a:lnTo>
                  <a:pt x="1422" y="25"/>
                </a:lnTo>
                <a:lnTo>
                  <a:pt x="1347" y="44"/>
                </a:lnTo>
                <a:lnTo>
                  <a:pt x="1276" y="69"/>
                </a:lnTo>
                <a:lnTo>
                  <a:pt x="1206" y="99"/>
                </a:lnTo>
                <a:lnTo>
                  <a:pt x="1139" y="134"/>
                </a:lnTo>
                <a:lnTo>
                  <a:pt x="1074" y="174"/>
                </a:lnTo>
                <a:lnTo>
                  <a:pt x="1011" y="220"/>
                </a:lnTo>
                <a:lnTo>
                  <a:pt x="952" y="270"/>
                </a:lnTo>
                <a:lnTo>
                  <a:pt x="895" y="325"/>
                </a:lnTo>
                <a:lnTo>
                  <a:pt x="843" y="383"/>
                </a:lnTo>
                <a:lnTo>
                  <a:pt x="794" y="445"/>
                </a:lnTo>
                <a:lnTo>
                  <a:pt x="750" y="510"/>
                </a:lnTo>
                <a:lnTo>
                  <a:pt x="712" y="577"/>
                </a:lnTo>
                <a:lnTo>
                  <a:pt x="678" y="647"/>
                </a:lnTo>
                <a:lnTo>
                  <a:pt x="649" y="720"/>
                </a:lnTo>
                <a:lnTo>
                  <a:pt x="625" y="794"/>
                </a:lnTo>
                <a:lnTo>
                  <a:pt x="607" y="871"/>
                </a:lnTo>
                <a:lnTo>
                  <a:pt x="593" y="948"/>
                </a:lnTo>
                <a:lnTo>
                  <a:pt x="585" y="1028"/>
                </a:lnTo>
                <a:lnTo>
                  <a:pt x="582" y="1108"/>
                </a:lnTo>
                <a:lnTo>
                  <a:pt x="585" y="1188"/>
                </a:lnTo>
                <a:lnTo>
                  <a:pt x="593" y="1267"/>
                </a:lnTo>
                <a:lnTo>
                  <a:pt x="607" y="1345"/>
                </a:lnTo>
                <a:lnTo>
                  <a:pt x="625" y="1421"/>
                </a:lnTo>
                <a:lnTo>
                  <a:pt x="649" y="1495"/>
                </a:lnTo>
                <a:lnTo>
                  <a:pt x="678" y="1567"/>
                </a:lnTo>
                <a:lnTo>
                  <a:pt x="712" y="1637"/>
                </a:lnTo>
                <a:lnTo>
                  <a:pt x="750" y="1705"/>
                </a:lnTo>
                <a:lnTo>
                  <a:pt x="794" y="1770"/>
                </a:lnTo>
                <a:lnTo>
                  <a:pt x="843" y="1832"/>
                </a:lnTo>
                <a:lnTo>
                  <a:pt x="895" y="1891"/>
                </a:lnTo>
                <a:lnTo>
                  <a:pt x="948" y="1943"/>
                </a:lnTo>
                <a:lnTo>
                  <a:pt x="1004" y="1990"/>
                </a:lnTo>
                <a:lnTo>
                  <a:pt x="1063" y="2033"/>
                </a:lnTo>
                <a:lnTo>
                  <a:pt x="1123" y="2072"/>
                </a:lnTo>
                <a:lnTo>
                  <a:pt x="1186" y="2106"/>
                </a:lnTo>
                <a:lnTo>
                  <a:pt x="1132" y="2123"/>
                </a:lnTo>
                <a:lnTo>
                  <a:pt x="1078" y="2142"/>
                </a:lnTo>
                <a:lnTo>
                  <a:pt x="991" y="2177"/>
                </a:lnTo>
                <a:lnTo>
                  <a:pt x="907" y="2216"/>
                </a:lnTo>
                <a:lnTo>
                  <a:pt x="825" y="2261"/>
                </a:lnTo>
                <a:lnTo>
                  <a:pt x="744" y="2310"/>
                </a:lnTo>
                <a:lnTo>
                  <a:pt x="667" y="2363"/>
                </a:lnTo>
                <a:lnTo>
                  <a:pt x="592" y="2421"/>
                </a:lnTo>
                <a:lnTo>
                  <a:pt x="521" y="2484"/>
                </a:lnTo>
                <a:lnTo>
                  <a:pt x="454" y="2549"/>
                </a:lnTo>
                <a:lnTo>
                  <a:pt x="391" y="2618"/>
                </a:lnTo>
                <a:lnTo>
                  <a:pt x="331" y="2691"/>
                </a:lnTo>
                <a:lnTo>
                  <a:pt x="275" y="2767"/>
                </a:lnTo>
                <a:lnTo>
                  <a:pt x="221" y="2846"/>
                </a:lnTo>
                <a:lnTo>
                  <a:pt x="173" y="2929"/>
                </a:lnTo>
                <a:lnTo>
                  <a:pt x="129" y="3015"/>
                </a:lnTo>
                <a:lnTo>
                  <a:pt x="89" y="3103"/>
                </a:lnTo>
                <a:lnTo>
                  <a:pt x="55" y="3193"/>
                </a:lnTo>
                <a:lnTo>
                  <a:pt x="25" y="3285"/>
                </a:lnTo>
                <a:lnTo>
                  <a:pt x="0" y="3379"/>
                </a:lnTo>
                <a:lnTo>
                  <a:pt x="165" y="3421"/>
                </a:lnTo>
                <a:lnTo>
                  <a:pt x="189" y="3329"/>
                </a:lnTo>
                <a:lnTo>
                  <a:pt x="219" y="3240"/>
                </a:lnTo>
                <a:lnTo>
                  <a:pt x="254" y="3152"/>
                </a:lnTo>
                <a:lnTo>
                  <a:pt x="294" y="3068"/>
                </a:lnTo>
                <a:lnTo>
                  <a:pt x="339" y="2985"/>
                </a:lnTo>
                <a:lnTo>
                  <a:pt x="388" y="2906"/>
                </a:lnTo>
                <a:lnTo>
                  <a:pt x="442" y="2830"/>
                </a:lnTo>
                <a:lnTo>
                  <a:pt x="500" y="2756"/>
                </a:lnTo>
                <a:lnTo>
                  <a:pt x="562" y="2687"/>
                </a:lnTo>
                <a:lnTo>
                  <a:pt x="628" y="2621"/>
                </a:lnTo>
                <a:lnTo>
                  <a:pt x="698" y="2560"/>
                </a:lnTo>
                <a:lnTo>
                  <a:pt x="765" y="2508"/>
                </a:lnTo>
                <a:lnTo>
                  <a:pt x="835" y="2460"/>
                </a:lnTo>
                <a:lnTo>
                  <a:pt x="907" y="2415"/>
                </a:lnTo>
                <a:lnTo>
                  <a:pt x="981" y="2376"/>
                </a:lnTo>
                <a:lnTo>
                  <a:pt x="1057" y="2339"/>
                </a:lnTo>
                <a:lnTo>
                  <a:pt x="1135" y="2308"/>
                </a:lnTo>
                <a:lnTo>
                  <a:pt x="1217" y="2281"/>
                </a:lnTo>
                <a:lnTo>
                  <a:pt x="1301" y="2258"/>
                </a:lnTo>
                <a:lnTo>
                  <a:pt x="1386" y="2240"/>
                </a:lnTo>
                <a:lnTo>
                  <a:pt x="1472" y="2228"/>
                </a:lnTo>
                <a:lnTo>
                  <a:pt x="1558" y="2220"/>
                </a:lnTo>
                <a:lnTo>
                  <a:pt x="1645" y="2217"/>
                </a:lnTo>
                <a:lnTo>
                  <a:pt x="1733" y="2220"/>
                </a:lnTo>
                <a:lnTo>
                  <a:pt x="1819" y="2228"/>
                </a:lnTo>
                <a:lnTo>
                  <a:pt x="1904" y="2240"/>
                </a:lnTo>
                <a:lnTo>
                  <a:pt x="1990" y="2258"/>
                </a:lnTo>
                <a:lnTo>
                  <a:pt x="2073" y="2280"/>
                </a:lnTo>
                <a:lnTo>
                  <a:pt x="2155" y="2308"/>
                </a:lnTo>
                <a:lnTo>
                  <a:pt x="2233" y="2339"/>
                </a:lnTo>
                <a:lnTo>
                  <a:pt x="2309" y="2375"/>
                </a:lnTo>
                <a:lnTo>
                  <a:pt x="2383" y="2415"/>
                </a:lnTo>
                <a:lnTo>
                  <a:pt x="2455" y="2459"/>
                </a:lnTo>
                <a:lnTo>
                  <a:pt x="2525" y="2507"/>
                </a:lnTo>
                <a:lnTo>
                  <a:pt x="2592" y="2560"/>
                </a:lnTo>
                <a:lnTo>
                  <a:pt x="2662" y="2621"/>
                </a:lnTo>
                <a:lnTo>
                  <a:pt x="2728" y="2687"/>
                </a:lnTo>
                <a:lnTo>
                  <a:pt x="2790" y="2755"/>
                </a:lnTo>
                <a:lnTo>
                  <a:pt x="2848" y="2828"/>
                </a:lnTo>
                <a:lnTo>
                  <a:pt x="2902" y="2905"/>
                </a:lnTo>
                <a:lnTo>
                  <a:pt x="2951" y="2984"/>
                </a:lnTo>
                <a:lnTo>
                  <a:pt x="2996" y="3066"/>
                </a:lnTo>
                <a:lnTo>
                  <a:pt x="3036" y="3151"/>
                </a:lnTo>
                <a:lnTo>
                  <a:pt x="3071" y="3238"/>
                </a:lnTo>
                <a:lnTo>
                  <a:pt x="3101" y="3327"/>
                </a:lnTo>
                <a:lnTo>
                  <a:pt x="3125" y="3419"/>
                </a:lnTo>
                <a:lnTo>
                  <a:pt x="3290" y="3376"/>
                </a:lnTo>
                <a:lnTo>
                  <a:pt x="3265" y="3282"/>
                </a:lnTo>
                <a:lnTo>
                  <a:pt x="3235" y="3191"/>
                </a:lnTo>
                <a:lnTo>
                  <a:pt x="3201" y="3100"/>
                </a:lnTo>
                <a:lnTo>
                  <a:pt x="3161" y="3013"/>
                </a:lnTo>
                <a:lnTo>
                  <a:pt x="3117" y="2927"/>
                </a:lnTo>
                <a:lnTo>
                  <a:pt x="3068" y="2844"/>
                </a:lnTo>
                <a:close/>
                <a:moveTo>
                  <a:pt x="752" y="1108"/>
                </a:moveTo>
                <a:lnTo>
                  <a:pt x="755" y="1031"/>
                </a:lnTo>
                <a:lnTo>
                  <a:pt x="764" y="957"/>
                </a:lnTo>
                <a:lnTo>
                  <a:pt x="778" y="884"/>
                </a:lnTo>
                <a:lnTo>
                  <a:pt x="798" y="813"/>
                </a:lnTo>
                <a:lnTo>
                  <a:pt x="824" y="745"/>
                </a:lnTo>
                <a:lnTo>
                  <a:pt x="853" y="680"/>
                </a:lnTo>
                <a:lnTo>
                  <a:pt x="888" y="617"/>
                </a:lnTo>
                <a:lnTo>
                  <a:pt x="926" y="558"/>
                </a:lnTo>
                <a:lnTo>
                  <a:pt x="969" y="501"/>
                </a:lnTo>
                <a:lnTo>
                  <a:pt x="1016" y="449"/>
                </a:lnTo>
                <a:lnTo>
                  <a:pt x="1066" y="401"/>
                </a:lnTo>
                <a:lnTo>
                  <a:pt x="1120" y="356"/>
                </a:lnTo>
                <a:lnTo>
                  <a:pt x="1177" y="316"/>
                </a:lnTo>
                <a:lnTo>
                  <a:pt x="1237" y="280"/>
                </a:lnTo>
                <a:lnTo>
                  <a:pt x="1300" y="250"/>
                </a:lnTo>
                <a:lnTo>
                  <a:pt x="1366" y="224"/>
                </a:lnTo>
                <a:lnTo>
                  <a:pt x="1435" y="203"/>
                </a:lnTo>
                <a:lnTo>
                  <a:pt x="1505" y="188"/>
                </a:lnTo>
                <a:lnTo>
                  <a:pt x="1576" y="179"/>
                </a:lnTo>
                <a:lnTo>
                  <a:pt x="1650" y="176"/>
                </a:lnTo>
                <a:lnTo>
                  <a:pt x="1723" y="179"/>
                </a:lnTo>
                <a:lnTo>
                  <a:pt x="1795" y="188"/>
                </a:lnTo>
                <a:lnTo>
                  <a:pt x="1865" y="203"/>
                </a:lnTo>
                <a:lnTo>
                  <a:pt x="1933" y="224"/>
                </a:lnTo>
                <a:lnTo>
                  <a:pt x="1999" y="250"/>
                </a:lnTo>
                <a:lnTo>
                  <a:pt x="2062" y="280"/>
                </a:lnTo>
                <a:lnTo>
                  <a:pt x="2122" y="316"/>
                </a:lnTo>
                <a:lnTo>
                  <a:pt x="2179" y="356"/>
                </a:lnTo>
                <a:lnTo>
                  <a:pt x="2233" y="401"/>
                </a:lnTo>
                <a:lnTo>
                  <a:pt x="2284" y="449"/>
                </a:lnTo>
                <a:lnTo>
                  <a:pt x="2330" y="501"/>
                </a:lnTo>
                <a:lnTo>
                  <a:pt x="2373" y="558"/>
                </a:lnTo>
                <a:lnTo>
                  <a:pt x="2412" y="617"/>
                </a:lnTo>
                <a:lnTo>
                  <a:pt x="2446" y="680"/>
                </a:lnTo>
                <a:lnTo>
                  <a:pt x="2477" y="745"/>
                </a:lnTo>
                <a:lnTo>
                  <a:pt x="2501" y="813"/>
                </a:lnTo>
                <a:lnTo>
                  <a:pt x="2521" y="884"/>
                </a:lnTo>
                <a:lnTo>
                  <a:pt x="2535" y="957"/>
                </a:lnTo>
                <a:lnTo>
                  <a:pt x="2544" y="1031"/>
                </a:lnTo>
                <a:lnTo>
                  <a:pt x="2547" y="1108"/>
                </a:lnTo>
                <a:lnTo>
                  <a:pt x="2544" y="1184"/>
                </a:lnTo>
                <a:lnTo>
                  <a:pt x="2535" y="1259"/>
                </a:lnTo>
                <a:lnTo>
                  <a:pt x="2521" y="1331"/>
                </a:lnTo>
                <a:lnTo>
                  <a:pt x="2501" y="1401"/>
                </a:lnTo>
                <a:lnTo>
                  <a:pt x="2477" y="1470"/>
                </a:lnTo>
                <a:lnTo>
                  <a:pt x="2446" y="1535"/>
                </a:lnTo>
                <a:lnTo>
                  <a:pt x="2412" y="1598"/>
                </a:lnTo>
                <a:lnTo>
                  <a:pt x="2373" y="1657"/>
                </a:lnTo>
                <a:lnTo>
                  <a:pt x="2330" y="1713"/>
                </a:lnTo>
                <a:lnTo>
                  <a:pt x="2284" y="1766"/>
                </a:lnTo>
                <a:lnTo>
                  <a:pt x="2233" y="1814"/>
                </a:lnTo>
                <a:lnTo>
                  <a:pt x="2179" y="1859"/>
                </a:lnTo>
                <a:lnTo>
                  <a:pt x="2122" y="1899"/>
                </a:lnTo>
                <a:lnTo>
                  <a:pt x="2062" y="1935"/>
                </a:lnTo>
                <a:lnTo>
                  <a:pt x="1999" y="1966"/>
                </a:lnTo>
                <a:lnTo>
                  <a:pt x="1933" y="1991"/>
                </a:lnTo>
                <a:lnTo>
                  <a:pt x="1865" y="2012"/>
                </a:lnTo>
                <a:lnTo>
                  <a:pt x="1795" y="2026"/>
                </a:lnTo>
                <a:lnTo>
                  <a:pt x="1723" y="2035"/>
                </a:lnTo>
                <a:lnTo>
                  <a:pt x="1650" y="2039"/>
                </a:lnTo>
                <a:lnTo>
                  <a:pt x="1576" y="2035"/>
                </a:lnTo>
                <a:lnTo>
                  <a:pt x="1505" y="2026"/>
                </a:lnTo>
                <a:lnTo>
                  <a:pt x="1435" y="2012"/>
                </a:lnTo>
                <a:lnTo>
                  <a:pt x="1366" y="1991"/>
                </a:lnTo>
                <a:lnTo>
                  <a:pt x="1300" y="1966"/>
                </a:lnTo>
                <a:lnTo>
                  <a:pt x="1237" y="1935"/>
                </a:lnTo>
                <a:lnTo>
                  <a:pt x="1177" y="1899"/>
                </a:lnTo>
                <a:lnTo>
                  <a:pt x="1120" y="1859"/>
                </a:lnTo>
                <a:lnTo>
                  <a:pt x="1066" y="1814"/>
                </a:lnTo>
                <a:lnTo>
                  <a:pt x="1016" y="1766"/>
                </a:lnTo>
                <a:lnTo>
                  <a:pt x="969" y="1713"/>
                </a:lnTo>
                <a:lnTo>
                  <a:pt x="926" y="1657"/>
                </a:lnTo>
                <a:lnTo>
                  <a:pt x="888" y="1598"/>
                </a:lnTo>
                <a:lnTo>
                  <a:pt x="853" y="1535"/>
                </a:lnTo>
                <a:lnTo>
                  <a:pt x="824" y="1470"/>
                </a:lnTo>
                <a:lnTo>
                  <a:pt x="798" y="1401"/>
                </a:lnTo>
                <a:lnTo>
                  <a:pt x="778" y="1331"/>
                </a:lnTo>
                <a:lnTo>
                  <a:pt x="764" y="1259"/>
                </a:lnTo>
                <a:lnTo>
                  <a:pt x="755" y="1184"/>
                </a:lnTo>
                <a:lnTo>
                  <a:pt x="752" y="1108"/>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nvGrpSpPr>
          <p:cNvPr id="30" name="组合 29"/>
          <p:cNvGrpSpPr/>
          <p:nvPr/>
        </p:nvGrpSpPr>
        <p:grpSpPr>
          <a:xfrm>
            <a:off x="4804770" y="4631243"/>
            <a:ext cx="104968" cy="149989"/>
            <a:chOff x="11101388" y="-2608263"/>
            <a:chExt cx="4789488" cy="6843714"/>
          </a:xfrm>
          <a:solidFill>
            <a:schemeClr val="tx1"/>
          </a:solidFill>
        </p:grpSpPr>
        <p:sp>
          <p:nvSpPr>
            <p:cNvPr id="28" name="Freeform 11"/>
            <p:cNvSpPr>
              <a:spLocks/>
            </p:cNvSpPr>
            <p:nvPr/>
          </p:nvSpPr>
          <p:spPr bwMode="auto">
            <a:xfrm>
              <a:off x="11101388" y="641350"/>
              <a:ext cx="4789488" cy="3594101"/>
            </a:xfrm>
            <a:custGeom>
              <a:avLst/>
              <a:gdLst>
                <a:gd name="T0" fmla="*/ 3013 w 3017"/>
                <a:gd name="T1" fmla="*/ 80 h 2264"/>
                <a:gd name="T2" fmla="*/ 2986 w 3017"/>
                <a:gd name="T3" fmla="*/ 32 h 2264"/>
                <a:gd name="T4" fmla="*/ 2937 w 3017"/>
                <a:gd name="T5" fmla="*/ 4 h 2264"/>
                <a:gd name="T6" fmla="*/ 2881 w 3017"/>
                <a:gd name="T7" fmla="*/ 4 h 2264"/>
                <a:gd name="T8" fmla="*/ 2833 w 3017"/>
                <a:gd name="T9" fmla="*/ 32 h 2264"/>
                <a:gd name="T10" fmla="*/ 2805 w 3017"/>
                <a:gd name="T11" fmla="*/ 80 h 2264"/>
                <a:gd name="T12" fmla="*/ 2797 w 3017"/>
                <a:gd name="T13" fmla="*/ 210 h 2264"/>
                <a:gd name="T14" fmla="*/ 2767 w 3017"/>
                <a:gd name="T15" fmla="*/ 405 h 2264"/>
                <a:gd name="T16" fmla="*/ 2708 w 3017"/>
                <a:gd name="T17" fmla="*/ 589 h 2264"/>
                <a:gd name="T18" fmla="*/ 2624 w 3017"/>
                <a:gd name="T19" fmla="*/ 761 h 2264"/>
                <a:gd name="T20" fmla="*/ 2517 w 3017"/>
                <a:gd name="T21" fmla="*/ 917 h 2264"/>
                <a:gd name="T22" fmla="*/ 2389 w 3017"/>
                <a:gd name="T23" fmla="*/ 1055 h 2264"/>
                <a:gd name="T24" fmla="*/ 2241 w 3017"/>
                <a:gd name="T25" fmla="*/ 1173 h 2264"/>
                <a:gd name="T26" fmla="*/ 2076 w 3017"/>
                <a:gd name="T27" fmla="*/ 1270 h 2264"/>
                <a:gd name="T28" fmla="*/ 1898 w 3017"/>
                <a:gd name="T29" fmla="*/ 1342 h 2264"/>
                <a:gd name="T30" fmla="*/ 1708 w 3017"/>
                <a:gd name="T31" fmla="*/ 1387 h 2264"/>
                <a:gd name="T32" fmla="*/ 1508 w 3017"/>
                <a:gd name="T33" fmla="*/ 1401 h 2264"/>
                <a:gd name="T34" fmla="*/ 1309 w 3017"/>
                <a:gd name="T35" fmla="*/ 1387 h 2264"/>
                <a:gd name="T36" fmla="*/ 1119 w 3017"/>
                <a:gd name="T37" fmla="*/ 1342 h 2264"/>
                <a:gd name="T38" fmla="*/ 940 w 3017"/>
                <a:gd name="T39" fmla="*/ 1270 h 2264"/>
                <a:gd name="T40" fmla="*/ 776 w 3017"/>
                <a:gd name="T41" fmla="*/ 1173 h 2264"/>
                <a:gd name="T42" fmla="*/ 628 w 3017"/>
                <a:gd name="T43" fmla="*/ 1055 h 2264"/>
                <a:gd name="T44" fmla="*/ 500 w 3017"/>
                <a:gd name="T45" fmla="*/ 917 h 2264"/>
                <a:gd name="T46" fmla="*/ 393 w 3017"/>
                <a:gd name="T47" fmla="*/ 761 h 2264"/>
                <a:gd name="T48" fmla="*/ 308 w 3017"/>
                <a:gd name="T49" fmla="*/ 589 h 2264"/>
                <a:gd name="T50" fmla="*/ 250 w 3017"/>
                <a:gd name="T51" fmla="*/ 405 h 2264"/>
                <a:gd name="T52" fmla="*/ 220 w 3017"/>
                <a:gd name="T53" fmla="*/ 210 h 2264"/>
                <a:gd name="T54" fmla="*/ 212 w 3017"/>
                <a:gd name="T55" fmla="*/ 80 h 2264"/>
                <a:gd name="T56" fmla="*/ 183 w 3017"/>
                <a:gd name="T57" fmla="*/ 32 h 2264"/>
                <a:gd name="T58" fmla="*/ 136 w 3017"/>
                <a:gd name="T59" fmla="*/ 4 h 2264"/>
                <a:gd name="T60" fmla="*/ 79 w 3017"/>
                <a:gd name="T61" fmla="*/ 4 h 2264"/>
                <a:gd name="T62" fmla="*/ 32 w 3017"/>
                <a:gd name="T63" fmla="*/ 32 h 2264"/>
                <a:gd name="T64" fmla="*/ 4 w 3017"/>
                <a:gd name="T65" fmla="*/ 80 h 2264"/>
                <a:gd name="T66" fmla="*/ 4 w 3017"/>
                <a:gd name="T67" fmla="*/ 222 h 2264"/>
                <a:gd name="T68" fmla="*/ 37 w 3017"/>
                <a:gd name="T69" fmla="*/ 439 h 2264"/>
                <a:gd name="T70" fmla="*/ 100 w 3017"/>
                <a:gd name="T71" fmla="*/ 647 h 2264"/>
                <a:gd name="T72" fmla="*/ 190 w 3017"/>
                <a:gd name="T73" fmla="*/ 839 h 2264"/>
                <a:gd name="T74" fmla="*/ 305 w 3017"/>
                <a:gd name="T75" fmla="*/ 1018 h 2264"/>
                <a:gd name="T76" fmla="*/ 444 w 3017"/>
                <a:gd name="T77" fmla="*/ 1176 h 2264"/>
                <a:gd name="T78" fmla="*/ 604 w 3017"/>
                <a:gd name="T79" fmla="*/ 1315 h 2264"/>
                <a:gd name="T80" fmla="*/ 782 w 3017"/>
                <a:gd name="T81" fmla="*/ 1430 h 2264"/>
                <a:gd name="T82" fmla="*/ 975 w 3017"/>
                <a:gd name="T83" fmla="*/ 1520 h 2264"/>
                <a:gd name="T84" fmla="*/ 1182 w 3017"/>
                <a:gd name="T85" fmla="*/ 1582 h 2264"/>
                <a:gd name="T86" fmla="*/ 1401 w 3017"/>
                <a:gd name="T87" fmla="*/ 1613 h 2264"/>
                <a:gd name="T88" fmla="*/ 1401 w 3017"/>
                <a:gd name="T89" fmla="*/ 2156 h 2264"/>
                <a:gd name="T90" fmla="*/ 1415 w 3017"/>
                <a:gd name="T91" fmla="*/ 2210 h 2264"/>
                <a:gd name="T92" fmla="*/ 1454 w 3017"/>
                <a:gd name="T93" fmla="*/ 2249 h 2264"/>
                <a:gd name="T94" fmla="*/ 1508 w 3017"/>
                <a:gd name="T95" fmla="*/ 2264 h 2264"/>
                <a:gd name="T96" fmla="*/ 1563 w 3017"/>
                <a:gd name="T97" fmla="*/ 2249 h 2264"/>
                <a:gd name="T98" fmla="*/ 1601 w 3017"/>
                <a:gd name="T99" fmla="*/ 2210 h 2264"/>
                <a:gd name="T100" fmla="*/ 1617 w 3017"/>
                <a:gd name="T101" fmla="*/ 2156 h 2264"/>
                <a:gd name="T102" fmla="*/ 1617 w 3017"/>
                <a:gd name="T103" fmla="*/ 1613 h 2264"/>
                <a:gd name="T104" fmla="*/ 1835 w 3017"/>
                <a:gd name="T105" fmla="*/ 1582 h 2264"/>
                <a:gd name="T106" fmla="*/ 2042 w 3017"/>
                <a:gd name="T107" fmla="*/ 1520 h 2264"/>
                <a:gd name="T108" fmla="*/ 2236 w 3017"/>
                <a:gd name="T109" fmla="*/ 1430 h 2264"/>
                <a:gd name="T110" fmla="*/ 2414 w 3017"/>
                <a:gd name="T111" fmla="*/ 1315 h 2264"/>
                <a:gd name="T112" fmla="*/ 2573 w 3017"/>
                <a:gd name="T113" fmla="*/ 1176 h 2264"/>
                <a:gd name="T114" fmla="*/ 2712 w 3017"/>
                <a:gd name="T115" fmla="*/ 1018 h 2264"/>
                <a:gd name="T116" fmla="*/ 2827 w 3017"/>
                <a:gd name="T117" fmla="*/ 839 h 2264"/>
                <a:gd name="T118" fmla="*/ 2918 w 3017"/>
                <a:gd name="T119" fmla="*/ 647 h 2264"/>
                <a:gd name="T120" fmla="*/ 2980 w 3017"/>
                <a:gd name="T121" fmla="*/ 439 h 2264"/>
                <a:gd name="T122" fmla="*/ 3013 w 3017"/>
                <a:gd name="T123" fmla="*/ 222 h 2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17" h="2264">
                  <a:moveTo>
                    <a:pt x="3017" y="108"/>
                  </a:moveTo>
                  <a:lnTo>
                    <a:pt x="3013" y="80"/>
                  </a:lnTo>
                  <a:lnTo>
                    <a:pt x="3003" y="54"/>
                  </a:lnTo>
                  <a:lnTo>
                    <a:pt x="2986" y="32"/>
                  </a:lnTo>
                  <a:lnTo>
                    <a:pt x="2963" y="16"/>
                  </a:lnTo>
                  <a:lnTo>
                    <a:pt x="2937" y="4"/>
                  </a:lnTo>
                  <a:lnTo>
                    <a:pt x="2910" y="0"/>
                  </a:lnTo>
                  <a:lnTo>
                    <a:pt x="2881" y="4"/>
                  </a:lnTo>
                  <a:lnTo>
                    <a:pt x="2855" y="16"/>
                  </a:lnTo>
                  <a:lnTo>
                    <a:pt x="2833" y="32"/>
                  </a:lnTo>
                  <a:lnTo>
                    <a:pt x="2816" y="54"/>
                  </a:lnTo>
                  <a:lnTo>
                    <a:pt x="2805" y="80"/>
                  </a:lnTo>
                  <a:lnTo>
                    <a:pt x="2801" y="108"/>
                  </a:lnTo>
                  <a:lnTo>
                    <a:pt x="2797" y="210"/>
                  </a:lnTo>
                  <a:lnTo>
                    <a:pt x="2785" y="308"/>
                  </a:lnTo>
                  <a:lnTo>
                    <a:pt x="2767" y="405"/>
                  </a:lnTo>
                  <a:lnTo>
                    <a:pt x="2741" y="498"/>
                  </a:lnTo>
                  <a:lnTo>
                    <a:pt x="2708" y="589"/>
                  </a:lnTo>
                  <a:lnTo>
                    <a:pt x="2670" y="677"/>
                  </a:lnTo>
                  <a:lnTo>
                    <a:pt x="2624" y="761"/>
                  </a:lnTo>
                  <a:lnTo>
                    <a:pt x="2573" y="841"/>
                  </a:lnTo>
                  <a:lnTo>
                    <a:pt x="2517" y="917"/>
                  </a:lnTo>
                  <a:lnTo>
                    <a:pt x="2456" y="989"/>
                  </a:lnTo>
                  <a:lnTo>
                    <a:pt x="2389" y="1055"/>
                  </a:lnTo>
                  <a:lnTo>
                    <a:pt x="2317" y="1117"/>
                  </a:lnTo>
                  <a:lnTo>
                    <a:pt x="2241" y="1173"/>
                  </a:lnTo>
                  <a:lnTo>
                    <a:pt x="2161" y="1224"/>
                  </a:lnTo>
                  <a:lnTo>
                    <a:pt x="2076" y="1270"/>
                  </a:lnTo>
                  <a:lnTo>
                    <a:pt x="1990" y="1309"/>
                  </a:lnTo>
                  <a:lnTo>
                    <a:pt x="1898" y="1342"/>
                  </a:lnTo>
                  <a:lnTo>
                    <a:pt x="1805" y="1367"/>
                  </a:lnTo>
                  <a:lnTo>
                    <a:pt x="1708" y="1387"/>
                  </a:lnTo>
                  <a:lnTo>
                    <a:pt x="1610" y="1397"/>
                  </a:lnTo>
                  <a:lnTo>
                    <a:pt x="1508" y="1401"/>
                  </a:lnTo>
                  <a:lnTo>
                    <a:pt x="1407" y="1397"/>
                  </a:lnTo>
                  <a:lnTo>
                    <a:pt x="1309" y="1387"/>
                  </a:lnTo>
                  <a:lnTo>
                    <a:pt x="1212" y="1367"/>
                  </a:lnTo>
                  <a:lnTo>
                    <a:pt x="1119" y="1342"/>
                  </a:lnTo>
                  <a:lnTo>
                    <a:pt x="1028" y="1309"/>
                  </a:lnTo>
                  <a:lnTo>
                    <a:pt x="940" y="1270"/>
                  </a:lnTo>
                  <a:lnTo>
                    <a:pt x="856" y="1224"/>
                  </a:lnTo>
                  <a:lnTo>
                    <a:pt x="776" y="1173"/>
                  </a:lnTo>
                  <a:lnTo>
                    <a:pt x="700" y="1117"/>
                  </a:lnTo>
                  <a:lnTo>
                    <a:pt x="628" y="1055"/>
                  </a:lnTo>
                  <a:lnTo>
                    <a:pt x="562" y="989"/>
                  </a:lnTo>
                  <a:lnTo>
                    <a:pt x="500" y="917"/>
                  </a:lnTo>
                  <a:lnTo>
                    <a:pt x="444" y="841"/>
                  </a:lnTo>
                  <a:lnTo>
                    <a:pt x="393" y="761"/>
                  </a:lnTo>
                  <a:lnTo>
                    <a:pt x="347" y="677"/>
                  </a:lnTo>
                  <a:lnTo>
                    <a:pt x="308" y="589"/>
                  </a:lnTo>
                  <a:lnTo>
                    <a:pt x="275" y="498"/>
                  </a:lnTo>
                  <a:lnTo>
                    <a:pt x="250" y="405"/>
                  </a:lnTo>
                  <a:lnTo>
                    <a:pt x="231" y="308"/>
                  </a:lnTo>
                  <a:lnTo>
                    <a:pt x="220" y="210"/>
                  </a:lnTo>
                  <a:lnTo>
                    <a:pt x="216" y="108"/>
                  </a:lnTo>
                  <a:lnTo>
                    <a:pt x="212" y="80"/>
                  </a:lnTo>
                  <a:lnTo>
                    <a:pt x="200" y="54"/>
                  </a:lnTo>
                  <a:lnTo>
                    <a:pt x="183" y="32"/>
                  </a:lnTo>
                  <a:lnTo>
                    <a:pt x="162" y="16"/>
                  </a:lnTo>
                  <a:lnTo>
                    <a:pt x="136" y="4"/>
                  </a:lnTo>
                  <a:lnTo>
                    <a:pt x="107" y="0"/>
                  </a:lnTo>
                  <a:lnTo>
                    <a:pt x="79" y="4"/>
                  </a:lnTo>
                  <a:lnTo>
                    <a:pt x="54" y="16"/>
                  </a:lnTo>
                  <a:lnTo>
                    <a:pt x="32" y="32"/>
                  </a:lnTo>
                  <a:lnTo>
                    <a:pt x="15" y="54"/>
                  </a:lnTo>
                  <a:lnTo>
                    <a:pt x="4" y="80"/>
                  </a:lnTo>
                  <a:lnTo>
                    <a:pt x="0" y="108"/>
                  </a:lnTo>
                  <a:lnTo>
                    <a:pt x="4" y="222"/>
                  </a:lnTo>
                  <a:lnTo>
                    <a:pt x="17" y="332"/>
                  </a:lnTo>
                  <a:lnTo>
                    <a:pt x="37" y="439"/>
                  </a:lnTo>
                  <a:lnTo>
                    <a:pt x="64" y="545"/>
                  </a:lnTo>
                  <a:lnTo>
                    <a:pt x="100" y="647"/>
                  </a:lnTo>
                  <a:lnTo>
                    <a:pt x="142" y="745"/>
                  </a:lnTo>
                  <a:lnTo>
                    <a:pt x="190" y="839"/>
                  </a:lnTo>
                  <a:lnTo>
                    <a:pt x="245" y="931"/>
                  </a:lnTo>
                  <a:lnTo>
                    <a:pt x="305" y="1018"/>
                  </a:lnTo>
                  <a:lnTo>
                    <a:pt x="372" y="1100"/>
                  </a:lnTo>
                  <a:lnTo>
                    <a:pt x="444" y="1176"/>
                  </a:lnTo>
                  <a:lnTo>
                    <a:pt x="521" y="1248"/>
                  </a:lnTo>
                  <a:lnTo>
                    <a:pt x="604" y="1315"/>
                  </a:lnTo>
                  <a:lnTo>
                    <a:pt x="690" y="1375"/>
                  </a:lnTo>
                  <a:lnTo>
                    <a:pt x="782" y="1430"/>
                  </a:lnTo>
                  <a:lnTo>
                    <a:pt x="876" y="1478"/>
                  </a:lnTo>
                  <a:lnTo>
                    <a:pt x="975" y="1520"/>
                  </a:lnTo>
                  <a:lnTo>
                    <a:pt x="1077" y="1554"/>
                  </a:lnTo>
                  <a:lnTo>
                    <a:pt x="1182" y="1582"/>
                  </a:lnTo>
                  <a:lnTo>
                    <a:pt x="1291" y="1601"/>
                  </a:lnTo>
                  <a:lnTo>
                    <a:pt x="1401" y="1613"/>
                  </a:lnTo>
                  <a:lnTo>
                    <a:pt x="1401" y="1617"/>
                  </a:lnTo>
                  <a:lnTo>
                    <a:pt x="1401" y="2156"/>
                  </a:lnTo>
                  <a:lnTo>
                    <a:pt x="1405" y="2185"/>
                  </a:lnTo>
                  <a:lnTo>
                    <a:pt x="1415" y="2210"/>
                  </a:lnTo>
                  <a:lnTo>
                    <a:pt x="1432" y="2232"/>
                  </a:lnTo>
                  <a:lnTo>
                    <a:pt x="1454" y="2249"/>
                  </a:lnTo>
                  <a:lnTo>
                    <a:pt x="1480" y="2260"/>
                  </a:lnTo>
                  <a:lnTo>
                    <a:pt x="1508" y="2264"/>
                  </a:lnTo>
                  <a:lnTo>
                    <a:pt x="1537" y="2260"/>
                  </a:lnTo>
                  <a:lnTo>
                    <a:pt x="1563" y="2249"/>
                  </a:lnTo>
                  <a:lnTo>
                    <a:pt x="1585" y="2232"/>
                  </a:lnTo>
                  <a:lnTo>
                    <a:pt x="1601" y="2210"/>
                  </a:lnTo>
                  <a:lnTo>
                    <a:pt x="1613" y="2185"/>
                  </a:lnTo>
                  <a:lnTo>
                    <a:pt x="1617" y="2156"/>
                  </a:lnTo>
                  <a:lnTo>
                    <a:pt x="1617" y="1617"/>
                  </a:lnTo>
                  <a:lnTo>
                    <a:pt x="1617" y="1613"/>
                  </a:lnTo>
                  <a:lnTo>
                    <a:pt x="1727" y="1601"/>
                  </a:lnTo>
                  <a:lnTo>
                    <a:pt x="1835" y="1582"/>
                  </a:lnTo>
                  <a:lnTo>
                    <a:pt x="1940" y="1554"/>
                  </a:lnTo>
                  <a:lnTo>
                    <a:pt x="2042" y="1520"/>
                  </a:lnTo>
                  <a:lnTo>
                    <a:pt x="2140" y="1478"/>
                  </a:lnTo>
                  <a:lnTo>
                    <a:pt x="2236" y="1430"/>
                  </a:lnTo>
                  <a:lnTo>
                    <a:pt x="2327" y="1375"/>
                  </a:lnTo>
                  <a:lnTo>
                    <a:pt x="2414" y="1315"/>
                  </a:lnTo>
                  <a:lnTo>
                    <a:pt x="2496" y="1248"/>
                  </a:lnTo>
                  <a:lnTo>
                    <a:pt x="2573" y="1176"/>
                  </a:lnTo>
                  <a:lnTo>
                    <a:pt x="2645" y="1100"/>
                  </a:lnTo>
                  <a:lnTo>
                    <a:pt x="2712" y="1018"/>
                  </a:lnTo>
                  <a:lnTo>
                    <a:pt x="2772" y="931"/>
                  </a:lnTo>
                  <a:lnTo>
                    <a:pt x="2827" y="839"/>
                  </a:lnTo>
                  <a:lnTo>
                    <a:pt x="2876" y="745"/>
                  </a:lnTo>
                  <a:lnTo>
                    <a:pt x="2918" y="647"/>
                  </a:lnTo>
                  <a:lnTo>
                    <a:pt x="2953" y="545"/>
                  </a:lnTo>
                  <a:lnTo>
                    <a:pt x="2980" y="439"/>
                  </a:lnTo>
                  <a:lnTo>
                    <a:pt x="3000" y="332"/>
                  </a:lnTo>
                  <a:lnTo>
                    <a:pt x="3013" y="222"/>
                  </a:lnTo>
                  <a:lnTo>
                    <a:pt x="3017" y="108"/>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sp>
          <p:nvSpPr>
            <p:cNvPr id="29" name="Freeform 12"/>
            <p:cNvSpPr>
              <a:spLocks noEditPoints="1"/>
            </p:cNvSpPr>
            <p:nvPr/>
          </p:nvSpPr>
          <p:spPr bwMode="auto">
            <a:xfrm>
              <a:off x="11957050" y="-2608263"/>
              <a:ext cx="3078163" cy="4960938"/>
            </a:xfrm>
            <a:custGeom>
              <a:avLst/>
              <a:gdLst>
                <a:gd name="T0" fmla="*/ 1144 w 1939"/>
                <a:gd name="T1" fmla="*/ 3110 h 3125"/>
                <a:gd name="T2" fmla="*/ 1385 w 1939"/>
                <a:gd name="T3" fmla="*/ 3032 h 3125"/>
                <a:gd name="T4" fmla="*/ 1595 w 1939"/>
                <a:gd name="T5" fmla="*/ 2897 h 3125"/>
                <a:gd name="T6" fmla="*/ 1762 w 1939"/>
                <a:gd name="T7" fmla="*/ 2715 h 3125"/>
                <a:gd name="T8" fmla="*/ 1879 w 1939"/>
                <a:gd name="T9" fmla="*/ 2494 h 3125"/>
                <a:gd name="T10" fmla="*/ 1935 w 1939"/>
                <a:gd name="T11" fmla="*/ 2244 h 3125"/>
                <a:gd name="T12" fmla="*/ 1935 w 1939"/>
                <a:gd name="T13" fmla="*/ 882 h 3125"/>
                <a:gd name="T14" fmla="*/ 1879 w 1939"/>
                <a:gd name="T15" fmla="*/ 632 h 3125"/>
                <a:gd name="T16" fmla="*/ 1762 w 1939"/>
                <a:gd name="T17" fmla="*/ 411 h 3125"/>
                <a:gd name="T18" fmla="*/ 1595 w 1939"/>
                <a:gd name="T19" fmla="*/ 228 h 3125"/>
                <a:gd name="T20" fmla="*/ 1385 w 1939"/>
                <a:gd name="T21" fmla="*/ 94 h 3125"/>
                <a:gd name="T22" fmla="*/ 1144 w 1939"/>
                <a:gd name="T23" fmla="*/ 16 h 3125"/>
                <a:gd name="T24" fmla="*/ 881 w 1939"/>
                <a:gd name="T25" fmla="*/ 4 h 3125"/>
                <a:gd name="T26" fmla="*/ 631 w 1939"/>
                <a:gd name="T27" fmla="*/ 61 h 3125"/>
                <a:gd name="T28" fmla="*/ 410 w 1939"/>
                <a:gd name="T29" fmla="*/ 178 h 3125"/>
                <a:gd name="T30" fmla="*/ 228 w 1939"/>
                <a:gd name="T31" fmla="*/ 346 h 3125"/>
                <a:gd name="T32" fmla="*/ 93 w 1939"/>
                <a:gd name="T33" fmla="*/ 554 h 3125"/>
                <a:gd name="T34" fmla="*/ 15 w 1939"/>
                <a:gd name="T35" fmla="*/ 796 h 3125"/>
                <a:gd name="T36" fmla="*/ 0 w 1939"/>
                <a:gd name="T37" fmla="*/ 2155 h 3125"/>
                <a:gd name="T38" fmla="*/ 34 w 1939"/>
                <a:gd name="T39" fmla="*/ 2414 h 3125"/>
                <a:gd name="T40" fmla="*/ 133 w 1939"/>
                <a:gd name="T41" fmla="*/ 2646 h 3125"/>
                <a:gd name="T42" fmla="*/ 284 w 1939"/>
                <a:gd name="T43" fmla="*/ 2841 h 3125"/>
                <a:gd name="T44" fmla="*/ 479 w 1939"/>
                <a:gd name="T45" fmla="*/ 2993 h 3125"/>
                <a:gd name="T46" fmla="*/ 711 w 1939"/>
                <a:gd name="T47" fmla="*/ 3091 h 3125"/>
                <a:gd name="T48" fmla="*/ 969 w 1939"/>
                <a:gd name="T49" fmla="*/ 3125 h 3125"/>
                <a:gd name="T50" fmla="*/ 231 w 1939"/>
                <a:gd name="T51" fmla="*/ 818 h 3125"/>
                <a:gd name="T52" fmla="*/ 307 w 1939"/>
                <a:gd name="T53" fmla="*/ 611 h 3125"/>
                <a:gd name="T54" fmla="*/ 436 w 1939"/>
                <a:gd name="T55" fmla="*/ 437 h 3125"/>
                <a:gd name="T56" fmla="*/ 610 w 1939"/>
                <a:gd name="T57" fmla="*/ 308 h 3125"/>
                <a:gd name="T58" fmla="*/ 817 w 1939"/>
                <a:gd name="T59" fmla="*/ 232 h 3125"/>
                <a:gd name="T60" fmla="*/ 1046 w 1939"/>
                <a:gd name="T61" fmla="*/ 220 h 3125"/>
                <a:gd name="T62" fmla="*/ 1262 w 1939"/>
                <a:gd name="T63" fmla="*/ 275 h 3125"/>
                <a:gd name="T64" fmla="*/ 1449 w 1939"/>
                <a:gd name="T65" fmla="*/ 389 h 3125"/>
                <a:gd name="T66" fmla="*/ 1595 w 1939"/>
                <a:gd name="T67" fmla="*/ 548 h 3125"/>
                <a:gd name="T68" fmla="*/ 1690 w 1939"/>
                <a:gd name="T69" fmla="*/ 746 h 3125"/>
                <a:gd name="T70" fmla="*/ 1724 w 1939"/>
                <a:gd name="T71" fmla="*/ 970 h 3125"/>
                <a:gd name="T72" fmla="*/ 1708 w 1939"/>
                <a:gd name="T73" fmla="*/ 2308 h 3125"/>
                <a:gd name="T74" fmla="*/ 1633 w 1939"/>
                <a:gd name="T75" fmla="*/ 2515 h 3125"/>
                <a:gd name="T76" fmla="*/ 1503 w 1939"/>
                <a:gd name="T77" fmla="*/ 2689 h 3125"/>
                <a:gd name="T78" fmla="*/ 1329 w 1939"/>
                <a:gd name="T79" fmla="*/ 2818 h 3125"/>
                <a:gd name="T80" fmla="*/ 1121 w 1939"/>
                <a:gd name="T81" fmla="*/ 2894 h 3125"/>
                <a:gd name="T82" fmla="*/ 893 w 1939"/>
                <a:gd name="T83" fmla="*/ 2906 h 3125"/>
                <a:gd name="T84" fmla="*/ 676 w 1939"/>
                <a:gd name="T85" fmla="*/ 2850 h 3125"/>
                <a:gd name="T86" fmla="*/ 490 w 1939"/>
                <a:gd name="T87" fmla="*/ 2737 h 3125"/>
                <a:gd name="T88" fmla="*/ 345 w 1939"/>
                <a:gd name="T89" fmla="*/ 2578 h 3125"/>
                <a:gd name="T90" fmla="*/ 249 w 1939"/>
                <a:gd name="T91" fmla="*/ 2380 h 3125"/>
                <a:gd name="T92" fmla="*/ 215 w 1939"/>
                <a:gd name="T93" fmla="*/ 2155 h 3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39" h="3125">
                  <a:moveTo>
                    <a:pt x="969" y="3125"/>
                  </a:moveTo>
                  <a:lnTo>
                    <a:pt x="1058" y="3121"/>
                  </a:lnTo>
                  <a:lnTo>
                    <a:pt x="1144" y="3110"/>
                  </a:lnTo>
                  <a:lnTo>
                    <a:pt x="1227" y="3091"/>
                  </a:lnTo>
                  <a:lnTo>
                    <a:pt x="1308" y="3065"/>
                  </a:lnTo>
                  <a:lnTo>
                    <a:pt x="1385" y="3032"/>
                  </a:lnTo>
                  <a:lnTo>
                    <a:pt x="1458" y="2993"/>
                  </a:lnTo>
                  <a:lnTo>
                    <a:pt x="1529" y="2948"/>
                  </a:lnTo>
                  <a:lnTo>
                    <a:pt x="1595" y="2897"/>
                  </a:lnTo>
                  <a:lnTo>
                    <a:pt x="1655" y="2841"/>
                  </a:lnTo>
                  <a:lnTo>
                    <a:pt x="1711" y="2780"/>
                  </a:lnTo>
                  <a:lnTo>
                    <a:pt x="1762" y="2715"/>
                  </a:lnTo>
                  <a:lnTo>
                    <a:pt x="1807" y="2646"/>
                  </a:lnTo>
                  <a:lnTo>
                    <a:pt x="1846" y="2571"/>
                  </a:lnTo>
                  <a:lnTo>
                    <a:pt x="1879" y="2494"/>
                  </a:lnTo>
                  <a:lnTo>
                    <a:pt x="1905" y="2414"/>
                  </a:lnTo>
                  <a:lnTo>
                    <a:pt x="1923" y="2330"/>
                  </a:lnTo>
                  <a:lnTo>
                    <a:pt x="1935" y="2244"/>
                  </a:lnTo>
                  <a:lnTo>
                    <a:pt x="1939" y="2155"/>
                  </a:lnTo>
                  <a:lnTo>
                    <a:pt x="1939" y="970"/>
                  </a:lnTo>
                  <a:lnTo>
                    <a:pt x="1935" y="882"/>
                  </a:lnTo>
                  <a:lnTo>
                    <a:pt x="1923" y="796"/>
                  </a:lnTo>
                  <a:lnTo>
                    <a:pt x="1905" y="712"/>
                  </a:lnTo>
                  <a:lnTo>
                    <a:pt x="1879" y="632"/>
                  </a:lnTo>
                  <a:lnTo>
                    <a:pt x="1846" y="554"/>
                  </a:lnTo>
                  <a:lnTo>
                    <a:pt x="1807" y="480"/>
                  </a:lnTo>
                  <a:lnTo>
                    <a:pt x="1762" y="411"/>
                  </a:lnTo>
                  <a:lnTo>
                    <a:pt x="1711" y="346"/>
                  </a:lnTo>
                  <a:lnTo>
                    <a:pt x="1655" y="284"/>
                  </a:lnTo>
                  <a:lnTo>
                    <a:pt x="1595" y="228"/>
                  </a:lnTo>
                  <a:lnTo>
                    <a:pt x="1529" y="178"/>
                  </a:lnTo>
                  <a:lnTo>
                    <a:pt x="1458" y="132"/>
                  </a:lnTo>
                  <a:lnTo>
                    <a:pt x="1385" y="94"/>
                  </a:lnTo>
                  <a:lnTo>
                    <a:pt x="1308" y="61"/>
                  </a:lnTo>
                  <a:lnTo>
                    <a:pt x="1227" y="35"/>
                  </a:lnTo>
                  <a:lnTo>
                    <a:pt x="1144" y="16"/>
                  </a:lnTo>
                  <a:lnTo>
                    <a:pt x="1058" y="4"/>
                  </a:lnTo>
                  <a:lnTo>
                    <a:pt x="969" y="0"/>
                  </a:lnTo>
                  <a:lnTo>
                    <a:pt x="881" y="4"/>
                  </a:lnTo>
                  <a:lnTo>
                    <a:pt x="795" y="16"/>
                  </a:lnTo>
                  <a:lnTo>
                    <a:pt x="711" y="35"/>
                  </a:lnTo>
                  <a:lnTo>
                    <a:pt x="631" y="61"/>
                  </a:lnTo>
                  <a:lnTo>
                    <a:pt x="554" y="94"/>
                  </a:lnTo>
                  <a:lnTo>
                    <a:pt x="479" y="132"/>
                  </a:lnTo>
                  <a:lnTo>
                    <a:pt x="410" y="178"/>
                  </a:lnTo>
                  <a:lnTo>
                    <a:pt x="345" y="228"/>
                  </a:lnTo>
                  <a:lnTo>
                    <a:pt x="284" y="284"/>
                  </a:lnTo>
                  <a:lnTo>
                    <a:pt x="228" y="346"/>
                  </a:lnTo>
                  <a:lnTo>
                    <a:pt x="177" y="411"/>
                  </a:lnTo>
                  <a:lnTo>
                    <a:pt x="133" y="480"/>
                  </a:lnTo>
                  <a:lnTo>
                    <a:pt x="93" y="554"/>
                  </a:lnTo>
                  <a:lnTo>
                    <a:pt x="61" y="632"/>
                  </a:lnTo>
                  <a:lnTo>
                    <a:pt x="34" y="712"/>
                  </a:lnTo>
                  <a:lnTo>
                    <a:pt x="15" y="796"/>
                  </a:lnTo>
                  <a:lnTo>
                    <a:pt x="4" y="882"/>
                  </a:lnTo>
                  <a:lnTo>
                    <a:pt x="0" y="970"/>
                  </a:lnTo>
                  <a:lnTo>
                    <a:pt x="0" y="2155"/>
                  </a:lnTo>
                  <a:lnTo>
                    <a:pt x="4" y="2244"/>
                  </a:lnTo>
                  <a:lnTo>
                    <a:pt x="15" y="2330"/>
                  </a:lnTo>
                  <a:lnTo>
                    <a:pt x="34" y="2414"/>
                  </a:lnTo>
                  <a:lnTo>
                    <a:pt x="61" y="2494"/>
                  </a:lnTo>
                  <a:lnTo>
                    <a:pt x="93" y="2571"/>
                  </a:lnTo>
                  <a:lnTo>
                    <a:pt x="133" y="2646"/>
                  </a:lnTo>
                  <a:lnTo>
                    <a:pt x="177" y="2715"/>
                  </a:lnTo>
                  <a:lnTo>
                    <a:pt x="228" y="2780"/>
                  </a:lnTo>
                  <a:lnTo>
                    <a:pt x="284" y="2841"/>
                  </a:lnTo>
                  <a:lnTo>
                    <a:pt x="345" y="2897"/>
                  </a:lnTo>
                  <a:lnTo>
                    <a:pt x="410" y="2948"/>
                  </a:lnTo>
                  <a:lnTo>
                    <a:pt x="479" y="2993"/>
                  </a:lnTo>
                  <a:lnTo>
                    <a:pt x="554" y="3032"/>
                  </a:lnTo>
                  <a:lnTo>
                    <a:pt x="631" y="3065"/>
                  </a:lnTo>
                  <a:lnTo>
                    <a:pt x="711" y="3091"/>
                  </a:lnTo>
                  <a:lnTo>
                    <a:pt x="795" y="3110"/>
                  </a:lnTo>
                  <a:lnTo>
                    <a:pt x="881" y="3121"/>
                  </a:lnTo>
                  <a:lnTo>
                    <a:pt x="969" y="3125"/>
                  </a:lnTo>
                  <a:close/>
                  <a:moveTo>
                    <a:pt x="215" y="970"/>
                  </a:moveTo>
                  <a:lnTo>
                    <a:pt x="219" y="893"/>
                  </a:lnTo>
                  <a:lnTo>
                    <a:pt x="231" y="818"/>
                  </a:lnTo>
                  <a:lnTo>
                    <a:pt x="249" y="746"/>
                  </a:lnTo>
                  <a:lnTo>
                    <a:pt x="275" y="677"/>
                  </a:lnTo>
                  <a:lnTo>
                    <a:pt x="307" y="611"/>
                  </a:lnTo>
                  <a:lnTo>
                    <a:pt x="345" y="548"/>
                  </a:lnTo>
                  <a:lnTo>
                    <a:pt x="388" y="491"/>
                  </a:lnTo>
                  <a:lnTo>
                    <a:pt x="436" y="437"/>
                  </a:lnTo>
                  <a:lnTo>
                    <a:pt x="490" y="389"/>
                  </a:lnTo>
                  <a:lnTo>
                    <a:pt x="548" y="344"/>
                  </a:lnTo>
                  <a:lnTo>
                    <a:pt x="610" y="308"/>
                  </a:lnTo>
                  <a:lnTo>
                    <a:pt x="676" y="275"/>
                  </a:lnTo>
                  <a:lnTo>
                    <a:pt x="745" y="250"/>
                  </a:lnTo>
                  <a:lnTo>
                    <a:pt x="817" y="232"/>
                  </a:lnTo>
                  <a:lnTo>
                    <a:pt x="893" y="220"/>
                  </a:lnTo>
                  <a:lnTo>
                    <a:pt x="969" y="216"/>
                  </a:lnTo>
                  <a:lnTo>
                    <a:pt x="1046" y="220"/>
                  </a:lnTo>
                  <a:lnTo>
                    <a:pt x="1121" y="232"/>
                  </a:lnTo>
                  <a:lnTo>
                    <a:pt x="1194" y="250"/>
                  </a:lnTo>
                  <a:lnTo>
                    <a:pt x="1262" y="275"/>
                  </a:lnTo>
                  <a:lnTo>
                    <a:pt x="1329" y="308"/>
                  </a:lnTo>
                  <a:lnTo>
                    <a:pt x="1390" y="344"/>
                  </a:lnTo>
                  <a:lnTo>
                    <a:pt x="1449" y="389"/>
                  </a:lnTo>
                  <a:lnTo>
                    <a:pt x="1503" y="437"/>
                  </a:lnTo>
                  <a:lnTo>
                    <a:pt x="1551" y="491"/>
                  </a:lnTo>
                  <a:lnTo>
                    <a:pt x="1595" y="548"/>
                  </a:lnTo>
                  <a:lnTo>
                    <a:pt x="1633" y="611"/>
                  </a:lnTo>
                  <a:lnTo>
                    <a:pt x="1664" y="677"/>
                  </a:lnTo>
                  <a:lnTo>
                    <a:pt x="1690" y="746"/>
                  </a:lnTo>
                  <a:lnTo>
                    <a:pt x="1708" y="818"/>
                  </a:lnTo>
                  <a:lnTo>
                    <a:pt x="1720" y="893"/>
                  </a:lnTo>
                  <a:lnTo>
                    <a:pt x="1724" y="970"/>
                  </a:lnTo>
                  <a:lnTo>
                    <a:pt x="1724" y="2155"/>
                  </a:lnTo>
                  <a:lnTo>
                    <a:pt x="1720" y="2232"/>
                  </a:lnTo>
                  <a:lnTo>
                    <a:pt x="1708" y="2308"/>
                  </a:lnTo>
                  <a:lnTo>
                    <a:pt x="1690" y="2380"/>
                  </a:lnTo>
                  <a:lnTo>
                    <a:pt x="1664" y="2449"/>
                  </a:lnTo>
                  <a:lnTo>
                    <a:pt x="1633" y="2515"/>
                  </a:lnTo>
                  <a:lnTo>
                    <a:pt x="1595" y="2578"/>
                  </a:lnTo>
                  <a:lnTo>
                    <a:pt x="1551" y="2635"/>
                  </a:lnTo>
                  <a:lnTo>
                    <a:pt x="1503" y="2689"/>
                  </a:lnTo>
                  <a:lnTo>
                    <a:pt x="1449" y="2737"/>
                  </a:lnTo>
                  <a:lnTo>
                    <a:pt x="1390" y="2780"/>
                  </a:lnTo>
                  <a:lnTo>
                    <a:pt x="1329" y="2818"/>
                  </a:lnTo>
                  <a:lnTo>
                    <a:pt x="1262" y="2850"/>
                  </a:lnTo>
                  <a:lnTo>
                    <a:pt x="1194" y="2876"/>
                  </a:lnTo>
                  <a:lnTo>
                    <a:pt x="1121" y="2894"/>
                  </a:lnTo>
                  <a:lnTo>
                    <a:pt x="1046" y="2906"/>
                  </a:lnTo>
                  <a:lnTo>
                    <a:pt x="969" y="2910"/>
                  </a:lnTo>
                  <a:lnTo>
                    <a:pt x="893" y="2906"/>
                  </a:lnTo>
                  <a:lnTo>
                    <a:pt x="817" y="2894"/>
                  </a:lnTo>
                  <a:lnTo>
                    <a:pt x="745" y="2876"/>
                  </a:lnTo>
                  <a:lnTo>
                    <a:pt x="676" y="2850"/>
                  </a:lnTo>
                  <a:lnTo>
                    <a:pt x="610" y="2818"/>
                  </a:lnTo>
                  <a:lnTo>
                    <a:pt x="548" y="2780"/>
                  </a:lnTo>
                  <a:lnTo>
                    <a:pt x="490" y="2737"/>
                  </a:lnTo>
                  <a:lnTo>
                    <a:pt x="436" y="2689"/>
                  </a:lnTo>
                  <a:lnTo>
                    <a:pt x="388" y="2635"/>
                  </a:lnTo>
                  <a:lnTo>
                    <a:pt x="345" y="2578"/>
                  </a:lnTo>
                  <a:lnTo>
                    <a:pt x="307" y="2515"/>
                  </a:lnTo>
                  <a:lnTo>
                    <a:pt x="275" y="2449"/>
                  </a:lnTo>
                  <a:lnTo>
                    <a:pt x="249" y="2380"/>
                  </a:lnTo>
                  <a:lnTo>
                    <a:pt x="231" y="2308"/>
                  </a:lnTo>
                  <a:lnTo>
                    <a:pt x="219" y="2232"/>
                  </a:lnTo>
                  <a:lnTo>
                    <a:pt x="215" y="2155"/>
                  </a:lnTo>
                  <a:lnTo>
                    <a:pt x="215" y="97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a:latin typeface="明兰" panose="02010600030101010101" pitchFamily="2" charset="-122"/>
                <a:ea typeface="明兰" panose="02010600030101010101" pitchFamily="2" charset="-122"/>
              </a:endParaRPr>
            </a:p>
          </p:txBody>
        </p:sp>
      </p:grpSp>
      <p:pic>
        <p:nvPicPr>
          <p:cNvPr id="7" name="Rob Simonsen - Blu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165582" y="-681260"/>
            <a:ext cx="609600" cy="609600"/>
          </a:xfrm>
          <a:prstGeom prst="rect">
            <a:avLst/>
          </a:prstGeom>
        </p:spPr>
      </p:pic>
      <p:sp>
        <p:nvSpPr>
          <p:cNvPr id="76" name="文本框 75"/>
          <p:cNvSpPr txBox="1"/>
          <p:nvPr/>
        </p:nvSpPr>
        <p:spPr>
          <a:xfrm>
            <a:off x="1441822" y="1923865"/>
            <a:ext cx="8058794" cy="581592"/>
          </a:xfrm>
          <a:prstGeom prst="rect">
            <a:avLst/>
          </a:prstGeom>
          <a:noFill/>
        </p:spPr>
        <p:txBody>
          <a:bodyPr vert="horz" wrap="square" rtlCol="0">
            <a:spAutoFit/>
          </a:bodyPr>
          <a:lstStyle/>
          <a:p>
            <a:r>
              <a:rPr lang="zh-CN" altLang="zh-CN" sz="3200" dirty="0"/>
              <a:t>使用 PCA、波浪和 SVM 评估人脸识别技术</a:t>
            </a:r>
          </a:p>
        </p:txBody>
      </p:sp>
      <p:cxnSp>
        <p:nvCxnSpPr>
          <p:cNvPr id="77" name="直接连接符 76"/>
          <p:cNvCxnSpPr>
            <a:cxnSpLocks/>
          </p:cNvCxnSpPr>
          <p:nvPr/>
        </p:nvCxnSpPr>
        <p:spPr>
          <a:xfrm flipH="1">
            <a:off x="1624594" y="2761142"/>
            <a:ext cx="7329625"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sp>
        <p:nvSpPr>
          <p:cNvPr id="78" name="矩形 77"/>
          <p:cNvSpPr/>
          <p:nvPr/>
        </p:nvSpPr>
        <p:spPr>
          <a:xfrm>
            <a:off x="1593556" y="3721246"/>
            <a:ext cx="5586408" cy="400110"/>
          </a:xfrm>
          <a:prstGeom prst="rect">
            <a:avLst/>
          </a:prstGeom>
          <a:noFill/>
        </p:spPr>
        <p:txBody>
          <a:bodyPr wrap="square" rtlCol="0">
            <a:spAutoFit/>
          </a:bodyPr>
          <a:lstStyle/>
          <a:p>
            <a:r>
              <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rPr>
              <a:t>计算机科学与技术</a:t>
            </a:r>
            <a:r>
              <a:rPr lang="en-US" altLang="zh-CN" sz="2000" spc="300" dirty="0">
                <a:solidFill>
                  <a:schemeClr val="tx1">
                    <a:lumMod val="85000"/>
                    <a:lumOff val="15000"/>
                  </a:schemeClr>
                </a:solidFill>
                <a:latin typeface="华文细黑" panose="02010600040101010101" pitchFamily="2" charset="-122"/>
                <a:ea typeface="华文细黑" panose="02010600040101010101" pitchFamily="2" charset="-122"/>
              </a:rPr>
              <a:t>2005</a:t>
            </a:r>
            <a:r>
              <a:rPr lang="zh-CN" altLang="en-US" sz="2000" spc="300" dirty="0">
                <a:solidFill>
                  <a:schemeClr val="tx1">
                    <a:lumMod val="85000"/>
                    <a:lumOff val="15000"/>
                  </a:schemeClr>
                </a:solidFill>
                <a:latin typeface="华文细黑" panose="02010600040101010101" pitchFamily="2" charset="-122"/>
                <a:ea typeface="华文细黑" panose="02010600040101010101" pitchFamily="2" charset="-122"/>
              </a:rPr>
              <a:t>班 </a:t>
            </a:r>
          </a:p>
        </p:txBody>
      </p:sp>
      <p:grpSp>
        <p:nvGrpSpPr>
          <p:cNvPr id="80" name="组合 79"/>
          <p:cNvGrpSpPr/>
          <p:nvPr/>
        </p:nvGrpSpPr>
        <p:grpSpPr>
          <a:xfrm rot="-5400000">
            <a:off x="-100349" y="-280423"/>
            <a:ext cx="478489" cy="560847"/>
            <a:chOff x="758562" y="2561597"/>
            <a:chExt cx="423517" cy="496415"/>
          </a:xfrm>
        </p:grpSpPr>
        <p:sp>
          <p:nvSpPr>
            <p:cNvPr id="81" name="任意多边形 8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任意多边形 8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3" name="任意多边形 8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rot="-5400000">
            <a:off x="740470" y="6597207"/>
            <a:ext cx="300471" cy="352188"/>
            <a:chOff x="758562" y="2561597"/>
            <a:chExt cx="423517" cy="496415"/>
          </a:xfrm>
        </p:grpSpPr>
        <p:sp>
          <p:nvSpPr>
            <p:cNvPr id="88" name="任意多边形 8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任意多边形 8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任意多边形 9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4" name="组合 93"/>
          <p:cNvGrpSpPr/>
          <p:nvPr/>
        </p:nvGrpSpPr>
        <p:grpSpPr>
          <a:xfrm>
            <a:off x="-118803" y="6062219"/>
            <a:ext cx="478489" cy="560847"/>
            <a:chOff x="758562" y="2561597"/>
            <a:chExt cx="423517" cy="496415"/>
          </a:xfrm>
        </p:grpSpPr>
        <p:sp>
          <p:nvSpPr>
            <p:cNvPr id="95" name="任意多边形 9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7" name="任意多边形 9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任意多边形 9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a:extLst>
              <a:ext uri="{FF2B5EF4-FFF2-40B4-BE49-F238E27FC236}">
                <a16:creationId xmlns:a16="http://schemas.microsoft.com/office/drawing/2014/main" id="{6377423F-21C6-4C32-A292-7DD42CABF50B}"/>
              </a:ext>
            </a:extLst>
          </p:cNvPr>
          <p:cNvSpPr txBox="1"/>
          <p:nvPr/>
        </p:nvSpPr>
        <p:spPr>
          <a:xfrm>
            <a:off x="1592974" y="2832363"/>
            <a:ext cx="7075315" cy="707886"/>
          </a:xfrm>
          <a:prstGeom prst="rect">
            <a:avLst/>
          </a:prstGeom>
          <a:noFill/>
        </p:spPr>
        <p:txBody>
          <a:bodyPr wrap="square" rtlCol="0">
            <a:spAutoFit/>
          </a:bodyPr>
          <a:lstStyle/>
          <a:p>
            <a:r>
              <a:rPr lang="en-US" altLang="zh-CN" sz="2000" dirty="0">
                <a:effectLst/>
                <a:latin typeface="Times New Roman" panose="02020603050405020304" pitchFamily="18" charset="0"/>
                <a:ea typeface="Times New Roman" panose="02020603050405020304" pitchFamily="18" charset="0"/>
              </a:rPr>
              <a:t>Evaluation of face recognition techniques using PCA, wavelets and SVM</a:t>
            </a:r>
            <a:endParaRPr lang="zh-CN" altLang="en-US" sz="2000" dirty="0"/>
          </a:p>
        </p:txBody>
      </p:sp>
      <p:sp>
        <p:nvSpPr>
          <p:cNvPr id="4" name="日期占位符 3">
            <a:extLst>
              <a:ext uri="{FF2B5EF4-FFF2-40B4-BE49-F238E27FC236}">
                <a16:creationId xmlns:a16="http://schemas.microsoft.com/office/drawing/2014/main" id="{B36A8E40-77D9-461C-87F3-83276F1ED627}"/>
              </a:ext>
            </a:extLst>
          </p:cNvPr>
          <p:cNvSpPr>
            <a:spLocks noGrp="1"/>
          </p:cNvSpPr>
          <p:nvPr>
            <p:ph type="dt" sz="half" idx="10"/>
          </p:nvPr>
        </p:nvSpPr>
        <p:spPr>
          <a:xfrm>
            <a:off x="6041894" y="6449306"/>
            <a:ext cx="2743200" cy="365125"/>
          </a:xfrm>
        </p:spPr>
        <p:txBody>
          <a:bodyPr/>
          <a:lstStyle/>
          <a:p>
            <a:r>
              <a:rPr lang="en-US" altLang="zh-CN" dirty="0"/>
              <a:t>1</a:t>
            </a:r>
            <a:endParaRPr lang="zh-CN" altLang="en-US" dirty="0"/>
          </a:p>
        </p:txBody>
      </p:sp>
      <p:sp>
        <p:nvSpPr>
          <p:cNvPr id="6" name="灯片编号占位符 5">
            <a:extLst>
              <a:ext uri="{FF2B5EF4-FFF2-40B4-BE49-F238E27FC236}">
                <a16:creationId xmlns:a16="http://schemas.microsoft.com/office/drawing/2014/main" id="{777EE666-0EC6-4870-9464-4EB2A9699B3B}"/>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41" name="日期占位符 3">
            <a:extLst>
              <a:ext uri="{FF2B5EF4-FFF2-40B4-BE49-F238E27FC236}">
                <a16:creationId xmlns:a16="http://schemas.microsoft.com/office/drawing/2014/main" id="{8E58F90F-624F-4761-BBCE-B14FCFF46CC8}"/>
              </a:ext>
            </a:extLst>
          </p:cNvPr>
          <p:cNvSpPr txBox="1">
            <a:spLocks/>
          </p:cNvSpPr>
          <p:nvPr/>
        </p:nvSpPr>
        <p:spPr>
          <a:xfrm>
            <a:off x="990600" y="65087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180006-BF3E-4EDF-A43C-2B298A5F7D36}" type="datetime1">
              <a:rPr lang="zh-CN" altLang="en-US" smtClean="0"/>
              <a:pPr/>
              <a:t>2021/9/25</a:t>
            </a:fld>
            <a:endParaRPr lang="zh-CN" altLang="en-US" dirty="0"/>
          </a:p>
        </p:txBody>
      </p:sp>
    </p:spTree>
    <p:extLst>
      <p:ext uri="{BB962C8B-B14F-4D97-AF65-F5344CB8AC3E}">
        <p14:creationId xmlns:p14="http://schemas.microsoft.com/office/powerpoint/2010/main" val="582003135"/>
      </p:ext>
    </p:extLst>
  </p:cSld>
  <p:clrMapOvr>
    <a:masterClrMapping/>
  </p:clrMapOvr>
  <mc:AlternateContent xmlns:mc="http://schemas.openxmlformats.org/markup-compatibility/2006" xmlns:p14="http://schemas.microsoft.com/office/powerpoint/2010/main">
    <mc:Choice Requires="p14">
      <p:transition spd="slow" advTm="0">
        <p14:revea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1000"/>
                                        <p:tgtEl>
                                          <p:spTgt spid="79"/>
                                        </p:tgtEl>
                                      </p:cBhvr>
                                    </p:animEffect>
                                  </p:childTnLst>
                                </p:cTn>
                              </p:par>
                              <p:par>
                                <p:cTn id="8" presetID="63" presetClass="path" presetSubtype="0" decel="30000" fill="hold" nodeType="withEffect">
                                  <p:stCondLst>
                                    <p:cond delay="0"/>
                                  </p:stCondLst>
                                  <p:childTnLst>
                                    <p:animMotion origin="layout" path="M -0.12434 -0.12407 L -4.16667E-6 -2.96296E-6 " pathEditMode="relative" rAng="0" ptsTypes="AA">
                                      <p:cBhvr>
                                        <p:cTn id="9" dur="1000" fill="hold"/>
                                        <p:tgtEl>
                                          <p:spTgt spid="79"/>
                                        </p:tgtEl>
                                        <p:attrNameLst>
                                          <p:attrName>ppt_x</p:attrName>
                                          <p:attrName>ppt_y</p:attrName>
                                        </p:attrNameLst>
                                      </p:cBhvr>
                                      <p:rCtr x="6211" y="6204"/>
                                    </p:animMotion>
                                  </p:childTnLst>
                                </p:cTn>
                              </p:par>
                              <p:par>
                                <p:cTn id="10" presetID="6" presetClass="emph" presetSubtype="0" decel="30000" fill="hold" nodeType="withEffect">
                                  <p:stCondLst>
                                    <p:cond delay="0"/>
                                  </p:stCondLst>
                                  <p:childTnLst>
                                    <p:animScale>
                                      <p:cBhvr>
                                        <p:cTn id="11" dur="1000" fill="hold"/>
                                        <p:tgtEl>
                                          <p:spTgt spid="79"/>
                                        </p:tgtEl>
                                      </p:cBhvr>
                                      <p:by x="150000" y="150000"/>
                                      <p:from x="146726" y="119179"/>
                                      <p:to x="100000" y="100000"/>
                                    </p:animScale>
                                  </p:childTnLst>
                                </p:cTn>
                              </p:par>
                              <p:par>
                                <p:cTn id="12" presetID="22" presetClass="entr" presetSubtype="2" fill="hold" nodeType="withEffect">
                                  <p:stCondLst>
                                    <p:cond delay="750"/>
                                  </p:stCondLst>
                                  <p:childTnLst>
                                    <p:set>
                                      <p:cBhvr>
                                        <p:cTn id="13" dur="1" fill="hold">
                                          <p:stCondLst>
                                            <p:cond delay="0"/>
                                          </p:stCondLst>
                                        </p:cTn>
                                        <p:tgtEl>
                                          <p:spTgt spid="77"/>
                                        </p:tgtEl>
                                        <p:attrNameLst>
                                          <p:attrName>style.visibility</p:attrName>
                                        </p:attrNameLst>
                                      </p:cBhvr>
                                      <p:to>
                                        <p:strVal val="visible"/>
                                      </p:to>
                                    </p:set>
                                    <p:animEffect transition="in" filter="wipe(right)">
                                      <p:cBhvr>
                                        <p:cTn id="14" dur="500"/>
                                        <p:tgtEl>
                                          <p:spTgt spid="77"/>
                                        </p:tgtEl>
                                      </p:cBhvr>
                                    </p:animEffect>
                                  </p:childTnLst>
                                </p:cTn>
                              </p:par>
                            </p:childTnLst>
                          </p:cTn>
                        </p:par>
                        <p:par>
                          <p:cTn id="15" fill="hold">
                            <p:stCondLst>
                              <p:cond delay="1250"/>
                            </p:stCondLst>
                            <p:childTnLst>
                              <p:par>
                                <p:cTn id="16" presetID="53" presetClass="entr" presetSubtype="16" fill="hold" grpId="0" nodeType="afterEffect">
                                  <p:stCondLst>
                                    <p:cond delay="0"/>
                                  </p:stCondLst>
                                  <p:iterate type="lt">
                                    <p:tmPct val="10000"/>
                                  </p:iterate>
                                  <p:childTnLst>
                                    <p:set>
                                      <p:cBhvr>
                                        <p:cTn id="17" dur="1" fill="hold">
                                          <p:stCondLst>
                                            <p:cond delay="0"/>
                                          </p:stCondLst>
                                        </p:cTn>
                                        <p:tgtEl>
                                          <p:spTgt spid="76"/>
                                        </p:tgtEl>
                                        <p:attrNameLst>
                                          <p:attrName>style.visibility</p:attrName>
                                        </p:attrNameLst>
                                      </p:cBhvr>
                                      <p:to>
                                        <p:strVal val="visible"/>
                                      </p:to>
                                    </p:set>
                                    <p:anim calcmode="lin" valueType="num">
                                      <p:cBhvr>
                                        <p:cTn id="18" dur="1000" fill="hold"/>
                                        <p:tgtEl>
                                          <p:spTgt spid="76"/>
                                        </p:tgtEl>
                                        <p:attrNameLst>
                                          <p:attrName>ppt_w</p:attrName>
                                        </p:attrNameLst>
                                      </p:cBhvr>
                                      <p:tavLst>
                                        <p:tav tm="0">
                                          <p:val>
                                            <p:fltVal val="0"/>
                                          </p:val>
                                        </p:tav>
                                        <p:tav tm="100000">
                                          <p:val>
                                            <p:strVal val="#ppt_w"/>
                                          </p:val>
                                        </p:tav>
                                      </p:tavLst>
                                    </p:anim>
                                    <p:anim calcmode="lin" valueType="num">
                                      <p:cBhvr>
                                        <p:cTn id="19" dur="1000" fill="hold"/>
                                        <p:tgtEl>
                                          <p:spTgt spid="76"/>
                                        </p:tgtEl>
                                        <p:attrNameLst>
                                          <p:attrName>ppt_h</p:attrName>
                                        </p:attrNameLst>
                                      </p:cBhvr>
                                      <p:tavLst>
                                        <p:tav tm="0">
                                          <p:val>
                                            <p:fltVal val="0"/>
                                          </p:val>
                                        </p:tav>
                                        <p:tav tm="100000">
                                          <p:val>
                                            <p:strVal val="#ppt_h"/>
                                          </p:val>
                                        </p:tav>
                                      </p:tavLst>
                                    </p:anim>
                                    <p:animEffect transition="in" filter="fade">
                                      <p:cBhvr>
                                        <p:cTn id="20" dur="1000"/>
                                        <p:tgtEl>
                                          <p:spTgt spid="76"/>
                                        </p:tgtEl>
                                      </p:cBhvr>
                                    </p:animEffect>
                                  </p:childTnLst>
                                </p:cTn>
                              </p:par>
                            </p:childTnLst>
                          </p:cTn>
                        </p:par>
                        <p:par>
                          <p:cTn id="21" fill="hold">
                            <p:stCondLst>
                              <p:cond delay="4150"/>
                            </p:stCondLst>
                            <p:childTnLst>
                              <p:par>
                                <p:cTn id="22" presetID="14" presetClass="entr" presetSubtype="10" fill="hold" grpId="0" nodeType="after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randombar(horizontal)">
                                      <p:cBhvr>
                                        <p:cTn id="24" dur="500"/>
                                        <p:tgtEl>
                                          <p:spTgt spid="78"/>
                                        </p:tgtEl>
                                      </p:cBhvr>
                                    </p:animEffect>
                                  </p:childTnLst>
                                </p:cTn>
                              </p:par>
                            </p:childTnLst>
                          </p:cTn>
                        </p:par>
                        <p:par>
                          <p:cTn id="25" fill="hold">
                            <p:stCondLst>
                              <p:cond delay="4650"/>
                            </p:stCondLst>
                            <p:childTnLst>
                              <p:par>
                                <p:cTn id="26" presetID="10" presetClass="entr" presetSubtype="0" fill="hold" grpId="0" nodeType="after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500"/>
                                        <p:tgtEl>
                                          <p:spTgt spid="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nodePh="1">
                                  <p:stCondLst>
                                    <p:cond delay="0"/>
                                  </p:stCondLst>
                                  <p:endCondLst>
                                    <p:cond evt="begin" delay="0">
                                      <p:tn val="32"/>
                                    </p:cond>
                                  </p:end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10"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150"/>
                            </p:stCondLst>
                            <p:childTnLst>
                              <p:par>
                                <p:cTn id="42" presetID="31" presetClass="entr" presetSubtype="0" fill="hold" nodeType="afterEffect">
                                  <p:stCondLst>
                                    <p:cond delay="0"/>
                                  </p:stCondLst>
                                  <p:childTnLst>
                                    <p:set>
                                      <p:cBhvr>
                                        <p:cTn id="43" dur="1" fill="hold">
                                          <p:stCondLst>
                                            <p:cond delay="0"/>
                                          </p:stCondLst>
                                        </p:cTn>
                                        <p:tgtEl>
                                          <p:spTgt spid="80"/>
                                        </p:tgtEl>
                                        <p:attrNameLst>
                                          <p:attrName>style.visibility</p:attrName>
                                        </p:attrNameLst>
                                      </p:cBhvr>
                                      <p:to>
                                        <p:strVal val="visible"/>
                                      </p:to>
                                    </p:set>
                                    <p:anim calcmode="lin" valueType="num">
                                      <p:cBhvr>
                                        <p:cTn id="44" dur="1000" fill="hold"/>
                                        <p:tgtEl>
                                          <p:spTgt spid="80"/>
                                        </p:tgtEl>
                                        <p:attrNameLst>
                                          <p:attrName>ppt_w</p:attrName>
                                        </p:attrNameLst>
                                      </p:cBhvr>
                                      <p:tavLst>
                                        <p:tav tm="0">
                                          <p:val>
                                            <p:fltVal val="0"/>
                                          </p:val>
                                        </p:tav>
                                        <p:tav tm="100000">
                                          <p:val>
                                            <p:strVal val="#ppt_w"/>
                                          </p:val>
                                        </p:tav>
                                      </p:tavLst>
                                    </p:anim>
                                    <p:anim calcmode="lin" valueType="num">
                                      <p:cBhvr>
                                        <p:cTn id="45" dur="1000" fill="hold"/>
                                        <p:tgtEl>
                                          <p:spTgt spid="80"/>
                                        </p:tgtEl>
                                        <p:attrNameLst>
                                          <p:attrName>ppt_h</p:attrName>
                                        </p:attrNameLst>
                                      </p:cBhvr>
                                      <p:tavLst>
                                        <p:tav tm="0">
                                          <p:val>
                                            <p:fltVal val="0"/>
                                          </p:val>
                                        </p:tav>
                                        <p:tav tm="100000">
                                          <p:val>
                                            <p:strVal val="#ppt_h"/>
                                          </p:val>
                                        </p:tav>
                                      </p:tavLst>
                                    </p:anim>
                                    <p:anim calcmode="lin" valueType="num">
                                      <p:cBhvr>
                                        <p:cTn id="46" dur="1000" fill="hold"/>
                                        <p:tgtEl>
                                          <p:spTgt spid="80"/>
                                        </p:tgtEl>
                                        <p:attrNameLst>
                                          <p:attrName>style.rotation</p:attrName>
                                        </p:attrNameLst>
                                      </p:cBhvr>
                                      <p:tavLst>
                                        <p:tav tm="0">
                                          <p:val>
                                            <p:fltVal val="90"/>
                                          </p:val>
                                        </p:tav>
                                        <p:tav tm="100000">
                                          <p:val>
                                            <p:fltVal val="0"/>
                                          </p:val>
                                        </p:tav>
                                      </p:tavLst>
                                    </p:anim>
                                    <p:animEffect transition="in" filter="fade">
                                      <p:cBhvr>
                                        <p:cTn id="47" dur="1000"/>
                                        <p:tgtEl>
                                          <p:spTgt spid="80"/>
                                        </p:tgtEl>
                                      </p:cBhvr>
                                    </p:animEffect>
                                  </p:childTnLst>
                                </p:cTn>
                              </p:par>
                              <p:par>
                                <p:cTn id="48" presetID="31" presetClass="entr" presetSubtype="0" fill="hold" nodeType="withEffect">
                                  <p:stCondLst>
                                    <p:cond delay="0"/>
                                  </p:stCondLst>
                                  <p:childTnLst>
                                    <p:set>
                                      <p:cBhvr>
                                        <p:cTn id="49" dur="1" fill="hold">
                                          <p:stCondLst>
                                            <p:cond delay="0"/>
                                          </p:stCondLst>
                                        </p:cTn>
                                        <p:tgtEl>
                                          <p:spTgt spid="87"/>
                                        </p:tgtEl>
                                        <p:attrNameLst>
                                          <p:attrName>style.visibility</p:attrName>
                                        </p:attrNameLst>
                                      </p:cBhvr>
                                      <p:to>
                                        <p:strVal val="visible"/>
                                      </p:to>
                                    </p:set>
                                    <p:anim calcmode="lin" valueType="num">
                                      <p:cBhvr>
                                        <p:cTn id="50" dur="1000" fill="hold"/>
                                        <p:tgtEl>
                                          <p:spTgt spid="87"/>
                                        </p:tgtEl>
                                        <p:attrNameLst>
                                          <p:attrName>ppt_w</p:attrName>
                                        </p:attrNameLst>
                                      </p:cBhvr>
                                      <p:tavLst>
                                        <p:tav tm="0">
                                          <p:val>
                                            <p:fltVal val="0"/>
                                          </p:val>
                                        </p:tav>
                                        <p:tav tm="100000">
                                          <p:val>
                                            <p:strVal val="#ppt_w"/>
                                          </p:val>
                                        </p:tav>
                                      </p:tavLst>
                                    </p:anim>
                                    <p:anim calcmode="lin" valueType="num">
                                      <p:cBhvr>
                                        <p:cTn id="51" dur="1000" fill="hold"/>
                                        <p:tgtEl>
                                          <p:spTgt spid="87"/>
                                        </p:tgtEl>
                                        <p:attrNameLst>
                                          <p:attrName>ppt_h</p:attrName>
                                        </p:attrNameLst>
                                      </p:cBhvr>
                                      <p:tavLst>
                                        <p:tav tm="0">
                                          <p:val>
                                            <p:fltVal val="0"/>
                                          </p:val>
                                        </p:tav>
                                        <p:tav tm="100000">
                                          <p:val>
                                            <p:strVal val="#ppt_h"/>
                                          </p:val>
                                        </p:tav>
                                      </p:tavLst>
                                    </p:anim>
                                    <p:anim calcmode="lin" valueType="num">
                                      <p:cBhvr>
                                        <p:cTn id="52" dur="1000" fill="hold"/>
                                        <p:tgtEl>
                                          <p:spTgt spid="87"/>
                                        </p:tgtEl>
                                        <p:attrNameLst>
                                          <p:attrName>style.rotation</p:attrName>
                                        </p:attrNameLst>
                                      </p:cBhvr>
                                      <p:tavLst>
                                        <p:tav tm="0">
                                          <p:val>
                                            <p:fltVal val="90"/>
                                          </p:val>
                                        </p:tav>
                                        <p:tav tm="100000">
                                          <p:val>
                                            <p:fltVal val="0"/>
                                          </p:val>
                                        </p:tav>
                                      </p:tavLst>
                                    </p:anim>
                                    <p:animEffect transition="in" filter="fade">
                                      <p:cBhvr>
                                        <p:cTn id="53" dur="1000"/>
                                        <p:tgtEl>
                                          <p:spTgt spid="87"/>
                                        </p:tgtEl>
                                      </p:cBhvr>
                                    </p:animEffect>
                                  </p:childTnLst>
                                </p:cTn>
                              </p:par>
                              <p:par>
                                <p:cTn id="54" presetID="31" presetClass="entr" presetSubtype="0" fill="hold" nodeType="withEffect">
                                  <p:stCondLst>
                                    <p:cond delay="250"/>
                                  </p:stCondLst>
                                  <p:childTnLst>
                                    <p:set>
                                      <p:cBhvr>
                                        <p:cTn id="55" dur="1" fill="hold">
                                          <p:stCondLst>
                                            <p:cond delay="0"/>
                                          </p:stCondLst>
                                        </p:cTn>
                                        <p:tgtEl>
                                          <p:spTgt spid="94"/>
                                        </p:tgtEl>
                                        <p:attrNameLst>
                                          <p:attrName>style.visibility</p:attrName>
                                        </p:attrNameLst>
                                      </p:cBhvr>
                                      <p:to>
                                        <p:strVal val="visible"/>
                                      </p:to>
                                    </p:set>
                                    <p:anim calcmode="lin" valueType="num">
                                      <p:cBhvr>
                                        <p:cTn id="56" dur="1000" fill="hold"/>
                                        <p:tgtEl>
                                          <p:spTgt spid="94"/>
                                        </p:tgtEl>
                                        <p:attrNameLst>
                                          <p:attrName>ppt_w</p:attrName>
                                        </p:attrNameLst>
                                      </p:cBhvr>
                                      <p:tavLst>
                                        <p:tav tm="0">
                                          <p:val>
                                            <p:fltVal val="0"/>
                                          </p:val>
                                        </p:tav>
                                        <p:tav tm="100000">
                                          <p:val>
                                            <p:strVal val="#ppt_w"/>
                                          </p:val>
                                        </p:tav>
                                      </p:tavLst>
                                    </p:anim>
                                    <p:anim calcmode="lin" valueType="num">
                                      <p:cBhvr>
                                        <p:cTn id="57" dur="1000" fill="hold"/>
                                        <p:tgtEl>
                                          <p:spTgt spid="94"/>
                                        </p:tgtEl>
                                        <p:attrNameLst>
                                          <p:attrName>ppt_h</p:attrName>
                                        </p:attrNameLst>
                                      </p:cBhvr>
                                      <p:tavLst>
                                        <p:tav tm="0">
                                          <p:val>
                                            <p:fltVal val="0"/>
                                          </p:val>
                                        </p:tav>
                                        <p:tav tm="100000">
                                          <p:val>
                                            <p:strVal val="#ppt_h"/>
                                          </p:val>
                                        </p:tav>
                                      </p:tavLst>
                                    </p:anim>
                                    <p:anim calcmode="lin" valueType="num">
                                      <p:cBhvr>
                                        <p:cTn id="58" dur="1000" fill="hold"/>
                                        <p:tgtEl>
                                          <p:spTgt spid="94"/>
                                        </p:tgtEl>
                                        <p:attrNameLst>
                                          <p:attrName>style.rotation</p:attrName>
                                        </p:attrNameLst>
                                      </p:cBhvr>
                                      <p:tavLst>
                                        <p:tav tm="0">
                                          <p:val>
                                            <p:fltVal val="90"/>
                                          </p:val>
                                        </p:tav>
                                        <p:tav tm="100000">
                                          <p:val>
                                            <p:fltVal val="0"/>
                                          </p:val>
                                        </p:tav>
                                      </p:tavLst>
                                    </p:anim>
                                    <p:animEffect transition="in" filter="fade">
                                      <p:cBhvr>
                                        <p:cTn id="59"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24">
                <p:cTn id="60" repeatCount="indefinite" fill="hold" display="0">
                  <p:stCondLst>
                    <p:cond delay="indefinite"/>
                  </p:stCondLst>
                  <p:endCondLst>
                    <p:cond evt="onStopAudio" delay="0">
                      <p:tgtEl>
                        <p:sldTgt/>
                      </p:tgtEl>
                    </p:cond>
                  </p:endCondLst>
                </p:cTn>
                <p:tgtEl>
                  <p:spTgt spid="7"/>
                </p:tgtEl>
              </p:cMediaNode>
            </p:audio>
          </p:childTnLst>
        </p:cTn>
      </p:par>
    </p:tnLst>
    <p:bldLst>
      <p:bldP spid="2" grpId="0"/>
      <p:bldP spid="18" grpId="0"/>
      <p:bldP spid="22" grpId="0"/>
      <p:bldP spid="23" grpId="0" animBg="1"/>
      <p:bldP spid="76" grpId="0"/>
      <p:bldP spid="7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9102129" y="894266"/>
            <a:ext cx="5359636" cy="4845111"/>
          </a:xfrm>
          <a:prstGeom prst="rect">
            <a:avLst/>
          </a:prstGeom>
        </p:spPr>
      </p:pic>
      <p:grpSp>
        <p:nvGrpSpPr>
          <p:cNvPr id="2" name="组合 1"/>
          <p:cNvGrpSpPr/>
          <p:nvPr/>
        </p:nvGrpSpPr>
        <p:grpSpPr>
          <a:xfrm>
            <a:off x="-1794073"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4651695"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4</a:t>
            </a:r>
            <a:endParaRPr lang="zh-CN" altLang="en-US" sz="6600" spc="100" dirty="0">
              <a:latin typeface="明兰" panose="02010600030101010101" pitchFamily="2" charset="-122"/>
              <a:ea typeface="明兰" panose="02010600030101010101" pitchFamily="2" charset="-122"/>
            </a:endParaRPr>
          </a:p>
        </p:txBody>
      </p:sp>
      <p:sp>
        <p:nvSpPr>
          <p:cNvPr id="44" name="文本框 43"/>
          <p:cNvSpPr txBox="1"/>
          <p:nvPr/>
        </p:nvSpPr>
        <p:spPr>
          <a:xfrm>
            <a:off x="5122801" y="4002467"/>
            <a:ext cx="3650313" cy="646331"/>
          </a:xfrm>
          <a:prstGeom prst="rect">
            <a:avLst/>
          </a:prstGeom>
          <a:noFill/>
        </p:spPr>
        <p:txBody>
          <a:bodyPr wrap="square" rtlCol="0">
            <a:spAutoFit/>
          </a:bodyPr>
          <a:lstStyle/>
          <a:p>
            <a:r>
              <a:rPr lang="zh-CN" altLang="en-US" sz="3600" spc="100" dirty="0">
                <a:latin typeface="明兰" panose="02010600030101010101" pitchFamily="2" charset="-122"/>
                <a:ea typeface="明兰" panose="02010600030101010101" pitchFamily="2" charset="-122"/>
              </a:rPr>
              <a:t>论文总结</a:t>
            </a:r>
          </a:p>
        </p:txBody>
      </p:sp>
      <p:sp>
        <p:nvSpPr>
          <p:cNvPr id="45" name="文本框 44"/>
          <p:cNvSpPr txBox="1"/>
          <p:nvPr/>
        </p:nvSpPr>
        <p:spPr>
          <a:xfrm>
            <a:off x="5184941" y="4626637"/>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46" name="组合 45"/>
          <p:cNvGrpSpPr/>
          <p:nvPr/>
        </p:nvGrpSpPr>
        <p:grpSpPr>
          <a:xfrm rot="-5400000">
            <a:off x="7664596" y="-280424"/>
            <a:ext cx="478489" cy="560847"/>
            <a:chOff x="758562" y="2561597"/>
            <a:chExt cx="423517" cy="496415"/>
          </a:xfrm>
        </p:grpSpPr>
        <p:sp>
          <p:nvSpPr>
            <p:cNvPr id="47" name="任意多边形 46"/>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9" name="任意多边形 48"/>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51"/>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p:cNvGrpSpPr/>
          <p:nvPr/>
        </p:nvGrpSpPr>
        <p:grpSpPr>
          <a:xfrm rot="-5400000">
            <a:off x="113145" y="5746450"/>
            <a:ext cx="300471" cy="352188"/>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任意多边形 7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294544" y="6554729"/>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a:extLst>
              <a:ext uri="{FF2B5EF4-FFF2-40B4-BE49-F238E27FC236}">
                <a16:creationId xmlns:a16="http://schemas.microsoft.com/office/drawing/2014/main" id="{9B59B341-6A60-4D56-9C54-0C2C5B6EAA6A}"/>
              </a:ext>
            </a:extLst>
          </p:cNvPr>
          <p:cNvSpPr>
            <a:spLocks noGrp="1"/>
          </p:cNvSpPr>
          <p:nvPr>
            <p:ph type="dt" sz="half" idx="10"/>
          </p:nvPr>
        </p:nvSpPr>
        <p:spPr/>
        <p:txBody>
          <a:bodyPr/>
          <a:lstStyle/>
          <a:p>
            <a:fld id="{0561C760-D845-4655-B574-69BE490616BE}" type="datetime1">
              <a:rPr lang="zh-CN" altLang="en-US" smtClean="0"/>
              <a:t>2021/9/25</a:t>
            </a:fld>
            <a:endParaRPr lang="zh-CN" altLang="en-US"/>
          </a:p>
        </p:txBody>
      </p:sp>
      <p:sp>
        <p:nvSpPr>
          <p:cNvPr id="6" name="灯片编号占位符 5">
            <a:extLst>
              <a:ext uri="{FF2B5EF4-FFF2-40B4-BE49-F238E27FC236}">
                <a16:creationId xmlns:a16="http://schemas.microsoft.com/office/drawing/2014/main" id="{F61F200D-9DD5-4CBD-9054-26A431AF9828}"/>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88" name="灯片编号占位符 23">
            <a:extLst>
              <a:ext uri="{FF2B5EF4-FFF2-40B4-BE49-F238E27FC236}">
                <a16:creationId xmlns:a16="http://schemas.microsoft.com/office/drawing/2014/main" id="{AFCFB76F-DA0C-4B01-93A9-CEB17B59A8F1}"/>
              </a:ext>
            </a:extLst>
          </p:cNvPr>
          <p:cNvSpPr txBox="1">
            <a:spLocks/>
          </p:cNvSpPr>
          <p:nvPr/>
        </p:nvSpPr>
        <p:spPr>
          <a:xfrm>
            <a:off x="2819821" y="640913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10</a:t>
            </a:r>
            <a:endParaRPr lang="zh-CN" altLang="en-US" dirty="0"/>
          </a:p>
        </p:txBody>
      </p:sp>
    </p:spTree>
    <p:extLst>
      <p:ext uri="{BB962C8B-B14F-4D97-AF65-F5344CB8AC3E}">
        <p14:creationId xmlns:p14="http://schemas.microsoft.com/office/powerpoint/2010/main" val="976861293"/>
      </p:ext>
    </p:extLst>
  </p:cSld>
  <p:clrMapOvr>
    <a:masterClrMapping/>
  </p:clrMapOvr>
  <mc:AlternateContent xmlns:mc="http://schemas.openxmlformats.org/markup-compatibility/2006" xmlns:p14="http://schemas.microsoft.com/office/powerpoint/2010/main">
    <mc:Choice Requires="p14">
      <p:transition spd="slow"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5"/>
                                        </p:tgtEl>
                                        <p:attrNameLst>
                                          <p:attrName>style.visibility</p:attrName>
                                        </p:attrNameLst>
                                      </p:cBhvr>
                                      <p:to>
                                        <p:strVal val="visible"/>
                                      </p:to>
                                    </p:set>
                                    <p:animEffect transition="in" filter="fade">
                                      <p:cBhvr>
                                        <p:cTn id="1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44"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07041" y="479236"/>
            <a:ext cx="5346543" cy="584775"/>
          </a:xfrm>
          <a:prstGeom prst="rect">
            <a:avLst/>
          </a:prstGeom>
          <a:noFill/>
        </p:spPr>
        <p:txBody>
          <a:bodyPr wrap="square" rtlCol="0">
            <a:spAutoFit/>
          </a:bodyPr>
          <a:lstStyle/>
          <a:p>
            <a:r>
              <a:rPr lang="zh-CN" altLang="en-US" sz="3200" spc="100" dirty="0">
                <a:latin typeface="明兰" panose="02010600030101010101" pitchFamily="2" charset="-122"/>
                <a:ea typeface="明兰" panose="02010600030101010101" pitchFamily="2" charset="-122"/>
              </a:rPr>
              <a:t>关键技术分析</a:t>
            </a:r>
          </a:p>
        </p:txBody>
      </p:sp>
      <p:grpSp>
        <p:nvGrpSpPr>
          <p:cNvPr id="18" name="组合 17"/>
          <p:cNvGrpSpPr/>
          <p:nvPr/>
        </p:nvGrpSpPr>
        <p:grpSpPr>
          <a:xfrm>
            <a:off x="857250" y="2514600"/>
            <a:ext cx="1866900" cy="1866900"/>
            <a:chOff x="838200" y="2438400"/>
            <a:chExt cx="2457450" cy="2457450"/>
          </a:xfrm>
        </p:grpSpPr>
        <p:grpSp>
          <p:nvGrpSpPr>
            <p:cNvPr id="14" name="组合 13"/>
            <p:cNvGrpSpPr/>
            <p:nvPr/>
          </p:nvGrpSpPr>
          <p:grpSpPr>
            <a:xfrm>
              <a:off x="838200" y="2438400"/>
              <a:ext cx="2457450" cy="2457450"/>
              <a:chOff x="838200" y="2438400"/>
              <a:chExt cx="2457450" cy="2457450"/>
            </a:xfrm>
          </p:grpSpPr>
          <p:pic>
            <p:nvPicPr>
              <p:cNvPr id="12" name="图片 11"/>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pic>
            <p:nvPicPr>
              <p:cNvPr id="13" name="图片 12"/>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grpSp>
        <p:grpSp>
          <p:nvGrpSpPr>
            <p:cNvPr id="15" name="组合 14"/>
            <p:cNvGrpSpPr/>
            <p:nvPr/>
          </p:nvGrpSpPr>
          <p:grpSpPr>
            <a:xfrm>
              <a:off x="838200" y="2438400"/>
              <a:ext cx="2457450" cy="2457450"/>
              <a:chOff x="838200" y="2438400"/>
              <a:chExt cx="2457450" cy="2457450"/>
            </a:xfrm>
          </p:grpSpPr>
          <p:pic>
            <p:nvPicPr>
              <p:cNvPr id="16" name="图片 15"/>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pic>
            <p:nvPicPr>
              <p:cNvPr id="17" name="图片 16"/>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Effect>
                          <a14:brightnessContrast bright="-94000"/>
                        </a14:imgEffect>
                      </a14:imgLayer>
                    </a14:imgProps>
                  </a:ext>
                  <a:ext uri="{28A0092B-C50C-407E-A947-70E740481C1C}">
                    <a14:useLocalDpi xmlns:a14="http://schemas.microsoft.com/office/drawing/2010/main"/>
                  </a:ext>
                </a:extLst>
              </a:blip>
              <a:stretch>
                <a:fillRect/>
              </a:stretch>
            </p:blipFill>
            <p:spPr>
              <a:xfrm>
                <a:off x="838200" y="2438400"/>
                <a:ext cx="2457450" cy="2457450"/>
              </a:xfrm>
              <a:prstGeom prst="rect">
                <a:avLst/>
              </a:prstGeom>
            </p:spPr>
          </p:pic>
        </p:grpSp>
      </p:grpSp>
      <p:sp>
        <p:nvSpPr>
          <p:cNvPr id="19" name="矩形 18"/>
          <p:cNvSpPr/>
          <p:nvPr/>
        </p:nvSpPr>
        <p:spPr>
          <a:xfrm>
            <a:off x="954573" y="3209300"/>
            <a:ext cx="1672253" cy="523220"/>
          </a:xfrm>
          <a:prstGeom prst="rect">
            <a:avLst/>
          </a:prstGeom>
        </p:spPr>
        <p:txBody>
          <a:bodyPr wrap="none">
            <a:spAutoFit/>
          </a:bodyPr>
          <a:lstStyle/>
          <a:p>
            <a:r>
              <a:rPr lang="zh-CN" altLang="en-US" sz="2800" spc="100" dirty="0">
                <a:latin typeface="明兰" panose="02010600030101010101" pitchFamily="2" charset="-122"/>
                <a:ea typeface="明兰" panose="02010600030101010101" pitchFamily="2" charset="-122"/>
              </a:rPr>
              <a:t>实践难点</a:t>
            </a:r>
            <a:endParaRPr lang="zh-CN" altLang="en-US" sz="2800" dirty="0"/>
          </a:p>
        </p:txBody>
      </p:sp>
      <p:sp>
        <p:nvSpPr>
          <p:cNvPr id="20" name="椭圆 19"/>
          <p:cNvSpPr/>
          <p:nvPr/>
        </p:nvSpPr>
        <p:spPr>
          <a:xfrm>
            <a:off x="3208972" y="2164677"/>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568847" y="1991393"/>
            <a:ext cx="5396083" cy="419152"/>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使用</a:t>
            </a:r>
            <a:r>
              <a:rPr lang="en-US" altLang="zh-CN" b="1" dirty="0">
                <a:latin typeface="微软雅黑 Light" panose="020B0502040204020203" pitchFamily="34" charset="-122"/>
                <a:ea typeface="微软雅黑 Light" panose="020B0502040204020203" pitchFamily="34" charset="-122"/>
              </a:rPr>
              <a:t>matlab7.0</a:t>
            </a:r>
            <a:r>
              <a:rPr lang="zh-CN" altLang="en-US" b="1" dirty="0">
                <a:latin typeface="微软雅黑 Light" panose="020B0502040204020203" pitchFamily="34" charset="-122"/>
                <a:ea typeface="微软雅黑 Light" panose="020B0502040204020203" pitchFamily="34" charset="-122"/>
              </a:rPr>
              <a:t>作为载体执行</a:t>
            </a:r>
            <a:r>
              <a:rPr lang="en-US" altLang="zh-CN" b="1" dirty="0">
                <a:latin typeface="微软雅黑 Light" panose="020B0502040204020203" pitchFamily="34" charset="-122"/>
                <a:ea typeface="微软雅黑 Light" panose="020B0502040204020203" pitchFamily="34" charset="-122"/>
              </a:rPr>
              <a:t>Eigenfaces</a:t>
            </a:r>
            <a:r>
              <a:rPr lang="zh-CN" altLang="en-US" b="1" dirty="0">
                <a:latin typeface="微软雅黑 Light" panose="020B0502040204020203" pitchFamily="34" charset="-122"/>
                <a:ea typeface="微软雅黑 Light" panose="020B0502040204020203" pitchFamily="34" charset="-122"/>
              </a:rPr>
              <a:t>方法</a:t>
            </a:r>
          </a:p>
        </p:txBody>
      </p:sp>
      <p:sp>
        <p:nvSpPr>
          <p:cNvPr id="24" name="椭圆 23"/>
          <p:cNvSpPr/>
          <p:nvPr/>
        </p:nvSpPr>
        <p:spPr>
          <a:xfrm>
            <a:off x="3208972" y="3422369"/>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3568847" y="3236500"/>
            <a:ext cx="5396083" cy="419152"/>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运用数据挖掘软件</a:t>
            </a:r>
            <a:r>
              <a:rPr lang="en-US" altLang="zh-CN" b="1" dirty="0" err="1">
                <a:latin typeface="微软雅黑 Light" panose="020B0502040204020203" pitchFamily="34" charset="-122"/>
                <a:ea typeface="微软雅黑 Light" panose="020B0502040204020203" pitchFamily="34" charset="-122"/>
              </a:rPr>
              <a:t>weka</a:t>
            </a:r>
            <a:endParaRPr lang="zh-CN" altLang="en-US" b="1" dirty="0">
              <a:latin typeface="微软雅黑 Light" panose="020B0502040204020203" pitchFamily="34" charset="-122"/>
              <a:ea typeface="微软雅黑 Light" panose="020B0502040204020203" pitchFamily="34" charset="-122"/>
            </a:endParaRPr>
          </a:p>
        </p:txBody>
      </p:sp>
      <p:sp>
        <p:nvSpPr>
          <p:cNvPr id="27" name="椭圆 26"/>
          <p:cNvSpPr/>
          <p:nvPr/>
        </p:nvSpPr>
        <p:spPr>
          <a:xfrm>
            <a:off x="3208972" y="4680060"/>
            <a:ext cx="207933" cy="20793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3568847" y="4494191"/>
            <a:ext cx="5396083" cy="779250"/>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得出的识别精度男女差异大，且对数据处理没有使用求加权，使误差较大</a:t>
            </a:r>
          </a:p>
        </p:txBody>
      </p:sp>
      <p:grpSp>
        <p:nvGrpSpPr>
          <p:cNvPr id="23" name="组合 22"/>
          <p:cNvGrpSpPr/>
          <p:nvPr/>
        </p:nvGrpSpPr>
        <p:grpSpPr>
          <a:xfrm rot="-5400000">
            <a:off x="7664596" y="-280424"/>
            <a:ext cx="478489" cy="560847"/>
            <a:chOff x="758562" y="2561597"/>
            <a:chExt cx="423517" cy="496415"/>
          </a:xfrm>
        </p:grpSpPr>
        <p:sp>
          <p:nvSpPr>
            <p:cNvPr id="26" name="任意多边形 2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任意多边形 3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3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椭圆 36"/>
          <p:cNvSpPr/>
          <p:nvPr/>
        </p:nvSpPr>
        <p:spPr>
          <a:xfrm>
            <a:off x="10066039" y="6277713"/>
            <a:ext cx="180000" cy="180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椭圆 37"/>
          <p:cNvSpPr/>
          <p:nvPr/>
        </p:nvSpPr>
        <p:spPr>
          <a:xfrm>
            <a:off x="11378204" y="554105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9" name="椭圆 38"/>
          <p:cNvSpPr/>
          <p:nvPr/>
        </p:nvSpPr>
        <p:spPr>
          <a:xfrm>
            <a:off x="10343478" y="4848066"/>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0" name="椭圆 39"/>
          <p:cNvSpPr/>
          <p:nvPr/>
        </p:nvSpPr>
        <p:spPr>
          <a:xfrm>
            <a:off x="11719043" y="3756049"/>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1" name="椭圆 40"/>
          <p:cNvSpPr/>
          <p:nvPr/>
        </p:nvSpPr>
        <p:spPr>
          <a:xfrm>
            <a:off x="11135393" y="4693980"/>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2" name="椭圆 41"/>
          <p:cNvSpPr/>
          <p:nvPr/>
        </p:nvSpPr>
        <p:spPr>
          <a:xfrm>
            <a:off x="11198204" y="6013723"/>
            <a:ext cx="288000" cy="28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3" name="椭圆 42"/>
          <p:cNvSpPr/>
          <p:nvPr/>
        </p:nvSpPr>
        <p:spPr>
          <a:xfrm>
            <a:off x="9075370" y="6051823"/>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4" name="椭圆 43"/>
          <p:cNvSpPr/>
          <p:nvPr/>
        </p:nvSpPr>
        <p:spPr>
          <a:xfrm>
            <a:off x="10525821" y="5351308"/>
            <a:ext cx="108000" cy="108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45" name="组合 44"/>
          <p:cNvGrpSpPr/>
          <p:nvPr/>
        </p:nvGrpSpPr>
        <p:grpSpPr>
          <a:xfrm rot="-5400000">
            <a:off x="-353796" y="6142020"/>
            <a:ext cx="478489" cy="560847"/>
            <a:chOff x="758562" y="2561597"/>
            <a:chExt cx="423517" cy="496415"/>
          </a:xfrm>
        </p:grpSpPr>
        <p:sp>
          <p:nvSpPr>
            <p:cNvPr id="46" name="任意多边形 4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任意多边形 4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任意多边形 5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p:cNvGrpSpPr/>
          <p:nvPr/>
        </p:nvGrpSpPr>
        <p:grpSpPr>
          <a:xfrm>
            <a:off x="159626" y="6626406"/>
            <a:ext cx="478489" cy="560847"/>
            <a:chOff x="758562" y="2561597"/>
            <a:chExt cx="423517" cy="496415"/>
          </a:xfrm>
        </p:grpSpPr>
        <p:sp>
          <p:nvSpPr>
            <p:cNvPr id="53" name="任意多边形 5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任意多边形 54"/>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F68AB270-29AB-44DC-8F9F-95BBB8F83F04}"/>
              </a:ext>
            </a:extLst>
          </p:cNvPr>
          <p:cNvSpPr>
            <a:spLocks noGrp="1"/>
          </p:cNvSpPr>
          <p:nvPr>
            <p:ph type="dt" sz="half" idx="10"/>
          </p:nvPr>
        </p:nvSpPr>
        <p:spPr/>
        <p:txBody>
          <a:bodyPr/>
          <a:lstStyle/>
          <a:p>
            <a:fld id="{87B04024-7BAF-4F32-A873-7FBDC15CD782}" type="datetime1">
              <a:rPr lang="zh-CN" altLang="en-US" smtClean="0"/>
              <a:t>2021/9/25</a:t>
            </a:fld>
            <a:endParaRPr lang="zh-CN" altLang="en-US"/>
          </a:p>
        </p:txBody>
      </p:sp>
      <p:sp>
        <p:nvSpPr>
          <p:cNvPr id="5" name="灯片编号占位符 4">
            <a:extLst>
              <a:ext uri="{FF2B5EF4-FFF2-40B4-BE49-F238E27FC236}">
                <a16:creationId xmlns:a16="http://schemas.microsoft.com/office/drawing/2014/main" id="{9F17CF7A-D759-436F-9330-E8180A71A06A}"/>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59" name="灯片编号占位符 23">
            <a:extLst>
              <a:ext uri="{FF2B5EF4-FFF2-40B4-BE49-F238E27FC236}">
                <a16:creationId xmlns:a16="http://schemas.microsoft.com/office/drawing/2014/main" id="{71DBF38B-AB05-4D12-BDA1-9631D78494FE}"/>
              </a:ext>
            </a:extLst>
          </p:cNvPr>
          <p:cNvSpPr txBox="1">
            <a:spLocks/>
          </p:cNvSpPr>
          <p:nvPr/>
        </p:nvSpPr>
        <p:spPr>
          <a:xfrm>
            <a:off x="3110384" y="639108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11</a:t>
            </a:r>
            <a:endParaRPr lang="zh-CN" altLang="en-US" dirty="0"/>
          </a:p>
        </p:txBody>
      </p:sp>
    </p:spTree>
    <p:extLst>
      <p:ext uri="{BB962C8B-B14F-4D97-AF65-F5344CB8AC3E}">
        <p14:creationId xmlns:p14="http://schemas.microsoft.com/office/powerpoint/2010/main" val="1964716599"/>
      </p:ext>
    </p:extLst>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400" fill="hold"/>
                                        <p:tgtEl>
                                          <p:spTgt spid="18"/>
                                        </p:tgtEl>
                                        <p:attrNameLst>
                                          <p:attrName>ppt_x</p:attrName>
                                        </p:attrNameLst>
                                      </p:cBhvr>
                                      <p:tavLst>
                                        <p:tav tm="0">
                                          <p:val>
                                            <p:strVal val="0-#ppt_w/2"/>
                                          </p:val>
                                        </p:tav>
                                        <p:tav tm="100000">
                                          <p:val>
                                            <p:strVal val="#ppt_x"/>
                                          </p:val>
                                        </p:tav>
                                      </p:tavLst>
                                    </p:anim>
                                    <p:anim calcmode="lin" valueType="num">
                                      <p:cBhvr additive="base">
                                        <p:cTn id="8" dur="400" fill="hold"/>
                                        <p:tgtEl>
                                          <p:spTgt spid="18"/>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400" fill="hold"/>
                                        <p:tgtEl>
                                          <p:spTgt spid="19"/>
                                        </p:tgtEl>
                                        <p:attrNameLst>
                                          <p:attrName>ppt_x</p:attrName>
                                        </p:attrNameLst>
                                      </p:cBhvr>
                                      <p:tavLst>
                                        <p:tav tm="0">
                                          <p:val>
                                            <p:strVal val="0-#ppt_w/2"/>
                                          </p:val>
                                        </p:tav>
                                        <p:tav tm="100000">
                                          <p:val>
                                            <p:strVal val="#ppt_x"/>
                                          </p:val>
                                        </p:tav>
                                      </p:tavLst>
                                    </p:anim>
                                    <p:anim calcmode="lin" valueType="num">
                                      <p:cBhvr additive="base">
                                        <p:cTn id="12" dur="4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2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grpId="0" nodeType="withEffect">
                                  <p:stCondLst>
                                    <p:cond delay="20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par>
                                <p:cTn id="27" presetID="10" presetClass="entr" presetSubtype="0" fill="hold" grpId="0" nodeType="withEffect">
                                  <p:stCondLst>
                                    <p:cond delay="40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par>
                                <p:cTn id="30" presetID="10" presetClass="entr" presetSubtype="0" fill="hold" grpId="0" nodeType="withEffect">
                                  <p:stCondLst>
                                    <p:cond delay="40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47" presetClass="entr" presetSubtype="0" fill="hold" grpId="0" nodeType="withEffect">
                                  <p:stCondLst>
                                    <p:cond delay="964"/>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anim calcmode="lin" valueType="num">
                                      <p:cBhvr>
                                        <p:cTn id="36" dur="500" fill="hold"/>
                                        <p:tgtEl>
                                          <p:spTgt spid="37"/>
                                        </p:tgtEl>
                                        <p:attrNameLst>
                                          <p:attrName>ppt_x</p:attrName>
                                        </p:attrNameLst>
                                      </p:cBhvr>
                                      <p:tavLst>
                                        <p:tav tm="0">
                                          <p:val>
                                            <p:strVal val="#ppt_x"/>
                                          </p:val>
                                        </p:tav>
                                        <p:tav tm="100000">
                                          <p:val>
                                            <p:strVal val="#ppt_x"/>
                                          </p:val>
                                        </p:tav>
                                      </p:tavLst>
                                    </p:anim>
                                    <p:anim calcmode="lin" valueType="num">
                                      <p:cBhvr>
                                        <p:cTn id="37" dur="500" fill="hold"/>
                                        <p:tgtEl>
                                          <p:spTgt spid="3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363"/>
                                  </p:stCondLst>
                                  <p:childTnLst>
                                    <p:set>
                                      <p:cBhvr>
                                        <p:cTn id="39" dur="1" fill="hold">
                                          <p:stCondLst>
                                            <p:cond delay="0"/>
                                          </p:stCondLst>
                                        </p:cTn>
                                        <p:tgtEl>
                                          <p:spTgt spid="38"/>
                                        </p:tgtEl>
                                        <p:attrNameLst>
                                          <p:attrName>style.visibility</p:attrName>
                                        </p:attrNameLst>
                                      </p:cBhvr>
                                      <p:to>
                                        <p:strVal val="visible"/>
                                      </p:to>
                                    </p:set>
                                    <p:animEffect transition="in" filter="fade">
                                      <p:cBhvr>
                                        <p:cTn id="40" dur="500"/>
                                        <p:tgtEl>
                                          <p:spTgt spid="38"/>
                                        </p:tgtEl>
                                      </p:cBhvr>
                                    </p:animEffect>
                                    <p:anim calcmode="lin" valueType="num">
                                      <p:cBhvr>
                                        <p:cTn id="41" dur="500" fill="hold"/>
                                        <p:tgtEl>
                                          <p:spTgt spid="38"/>
                                        </p:tgtEl>
                                        <p:attrNameLst>
                                          <p:attrName>ppt_x</p:attrName>
                                        </p:attrNameLst>
                                      </p:cBhvr>
                                      <p:tavLst>
                                        <p:tav tm="0">
                                          <p:val>
                                            <p:strVal val="#ppt_x"/>
                                          </p:val>
                                        </p:tav>
                                        <p:tav tm="100000">
                                          <p:val>
                                            <p:strVal val="#ppt_x"/>
                                          </p:val>
                                        </p:tav>
                                      </p:tavLst>
                                    </p:anim>
                                    <p:anim calcmode="lin" valueType="num">
                                      <p:cBhvr>
                                        <p:cTn id="42" dur="500" fill="hold"/>
                                        <p:tgtEl>
                                          <p:spTgt spid="38"/>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26"/>
                                  </p:stCondLst>
                                  <p:childTnLst>
                                    <p:set>
                                      <p:cBhvr>
                                        <p:cTn id="44" dur="1" fill="hold">
                                          <p:stCondLst>
                                            <p:cond delay="0"/>
                                          </p:stCondLst>
                                        </p:cTn>
                                        <p:tgtEl>
                                          <p:spTgt spid="39"/>
                                        </p:tgtEl>
                                        <p:attrNameLst>
                                          <p:attrName>style.visibility</p:attrName>
                                        </p:attrNameLst>
                                      </p:cBhvr>
                                      <p:to>
                                        <p:strVal val="visible"/>
                                      </p:to>
                                    </p:set>
                                    <p:animEffect transition="in" filter="fade">
                                      <p:cBhvr>
                                        <p:cTn id="45" dur="500"/>
                                        <p:tgtEl>
                                          <p:spTgt spid="39"/>
                                        </p:tgtEl>
                                      </p:cBhvr>
                                    </p:animEffect>
                                    <p:anim calcmode="lin" valueType="num">
                                      <p:cBhvr>
                                        <p:cTn id="46" dur="500" fill="hold"/>
                                        <p:tgtEl>
                                          <p:spTgt spid="39"/>
                                        </p:tgtEl>
                                        <p:attrNameLst>
                                          <p:attrName>ppt_x</p:attrName>
                                        </p:attrNameLst>
                                      </p:cBhvr>
                                      <p:tavLst>
                                        <p:tav tm="0">
                                          <p:val>
                                            <p:strVal val="#ppt_x"/>
                                          </p:val>
                                        </p:tav>
                                        <p:tav tm="100000">
                                          <p:val>
                                            <p:strVal val="#ppt_x"/>
                                          </p:val>
                                        </p:tav>
                                      </p:tavLst>
                                    </p:anim>
                                    <p:anim calcmode="lin" valueType="num">
                                      <p:cBhvr>
                                        <p:cTn id="47" dur="500" fill="hold"/>
                                        <p:tgtEl>
                                          <p:spTgt spid="39"/>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109"/>
                                  </p:stCondLst>
                                  <p:childTnLst>
                                    <p:set>
                                      <p:cBhvr>
                                        <p:cTn id="49" dur="1" fill="hold">
                                          <p:stCondLst>
                                            <p:cond delay="0"/>
                                          </p:stCondLst>
                                        </p:cTn>
                                        <p:tgtEl>
                                          <p:spTgt spid="40"/>
                                        </p:tgtEl>
                                        <p:attrNameLst>
                                          <p:attrName>style.visibility</p:attrName>
                                        </p:attrNameLst>
                                      </p:cBhvr>
                                      <p:to>
                                        <p:strVal val="visible"/>
                                      </p:to>
                                    </p:set>
                                    <p:animEffect transition="in" filter="fade">
                                      <p:cBhvr>
                                        <p:cTn id="50" dur="500"/>
                                        <p:tgtEl>
                                          <p:spTgt spid="40"/>
                                        </p:tgtEl>
                                      </p:cBhvr>
                                    </p:animEffect>
                                    <p:anim calcmode="lin" valueType="num">
                                      <p:cBhvr>
                                        <p:cTn id="51" dur="500" fill="hold"/>
                                        <p:tgtEl>
                                          <p:spTgt spid="40"/>
                                        </p:tgtEl>
                                        <p:attrNameLst>
                                          <p:attrName>ppt_x</p:attrName>
                                        </p:attrNameLst>
                                      </p:cBhvr>
                                      <p:tavLst>
                                        <p:tav tm="0">
                                          <p:val>
                                            <p:strVal val="#ppt_x"/>
                                          </p:val>
                                        </p:tav>
                                        <p:tav tm="100000">
                                          <p:val>
                                            <p:strVal val="#ppt_x"/>
                                          </p:val>
                                        </p:tav>
                                      </p:tavLst>
                                    </p:anim>
                                    <p:anim calcmode="lin" valueType="num">
                                      <p:cBhvr>
                                        <p:cTn id="52" dur="500" fill="hold"/>
                                        <p:tgtEl>
                                          <p:spTgt spid="40"/>
                                        </p:tgtEl>
                                        <p:attrNameLst>
                                          <p:attrName>ppt_y</p:attrName>
                                        </p:attrNameLst>
                                      </p:cBhvr>
                                      <p:tavLst>
                                        <p:tav tm="0">
                                          <p:val>
                                            <p:strVal val="#ppt_y-.1"/>
                                          </p:val>
                                        </p:tav>
                                        <p:tav tm="100000">
                                          <p:val>
                                            <p:strVal val="#ppt_y"/>
                                          </p:val>
                                        </p:tav>
                                      </p:tavLst>
                                    </p:anim>
                                  </p:childTnLst>
                                </p:cTn>
                              </p:par>
                              <p:par>
                                <p:cTn id="53" presetID="47" presetClass="entr" presetSubtype="0" fill="hold" grpId="0" nodeType="withEffect">
                                  <p:stCondLst>
                                    <p:cond delay="37"/>
                                  </p:stCondLst>
                                  <p:childTnLst>
                                    <p:set>
                                      <p:cBhvr>
                                        <p:cTn id="54" dur="1" fill="hold">
                                          <p:stCondLst>
                                            <p:cond delay="0"/>
                                          </p:stCondLst>
                                        </p:cTn>
                                        <p:tgtEl>
                                          <p:spTgt spid="41"/>
                                        </p:tgtEl>
                                        <p:attrNameLst>
                                          <p:attrName>style.visibility</p:attrName>
                                        </p:attrNameLst>
                                      </p:cBhvr>
                                      <p:to>
                                        <p:strVal val="visible"/>
                                      </p:to>
                                    </p:set>
                                    <p:animEffect transition="in" filter="fade">
                                      <p:cBhvr>
                                        <p:cTn id="55" dur="500"/>
                                        <p:tgtEl>
                                          <p:spTgt spid="41"/>
                                        </p:tgtEl>
                                      </p:cBhvr>
                                    </p:animEffect>
                                    <p:anim calcmode="lin" valueType="num">
                                      <p:cBhvr>
                                        <p:cTn id="56" dur="500" fill="hold"/>
                                        <p:tgtEl>
                                          <p:spTgt spid="41"/>
                                        </p:tgtEl>
                                        <p:attrNameLst>
                                          <p:attrName>ppt_x</p:attrName>
                                        </p:attrNameLst>
                                      </p:cBhvr>
                                      <p:tavLst>
                                        <p:tav tm="0">
                                          <p:val>
                                            <p:strVal val="#ppt_x"/>
                                          </p:val>
                                        </p:tav>
                                        <p:tav tm="100000">
                                          <p:val>
                                            <p:strVal val="#ppt_x"/>
                                          </p:val>
                                        </p:tav>
                                      </p:tavLst>
                                    </p:anim>
                                    <p:anim calcmode="lin" valueType="num">
                                      <p:cBhvr>
                                        <p:cTn id="57" dur="500" fill="hold"/>
                                        <p:tgtEl>
                                          <p:spTgt spid="41"/>
                                        </p:tgtEl>
                                        <p:attrNameLst>
                                          <p:attrName>ppt_y</p:attrName>
                                        </p:attrNameLst>
                                      </p:cBhvr>
                                      <p:tavLst>
                                        <p:tav tm="0">
                                          <p:val>
                                            <p:strVal val="#ppt_y-.1"/>
                                          </p:val>
                                        </p:tav>
                                        <p:tav tm="100000">
                                          <p:val>
                                            <p:strVal val="#ppt_y"/>
                                          </p:val>
                                        </p:tav>
                                      </p:tavLst>
                                    </p:anim>
                                  </p:childTnLst>
                                </p:cTn>
                              </p:par>
                              <p:par>
                                <p:cTn id="58" presetID="47" presetClass="entr" presetSubtype="0" fill="hold" grpId="0" nodeType="withEffect">
                                  <p:stCondLst>
                                    <p:cond delay="727"/>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anim calcmode="lin" valueType="num">
                                      <p:cBhvr>
                                        <p:cTn id="61" dur="500" fill="hold"/>
                                        <p:tgtEl>
                                          <p:spTgt spid="42"/>
                                        </p:tgtEl>
                                        <p:attrNameLst>
                                          <p:attrName>ppt_x</p:attrName>
                                        </p:attrNameLst>
                                      </p:cBhvr>
                                      <p:tavLst>
                                        <p:tav tm="0">
                                          <p:val>
                                            <p:strVal val="#ppt_x"/>
                                          </p:val>
                                        </p:tav>
                                        <p:tav tm="100000">
                                          <p:val>
                                            <p:strVal val="#ppt_x"/>
                                          </p:val>
                                        </p:tav>
                                      </p:tavLst>
                                    </p:anim>
                                    <p:anim calcmode="lin" valueType="num">
                                      <p:cBhvr>
                                        <p:cTn id="62" dur="500" fill="hold"/>
                                        <p:tgtEl>
                                          <p:spTgt spid="42"/>
                                        </p:tgtEl>
                                        <p:attrNameLst>
                                          <p:attrName>ppt_y</p:attrName>
                                        </p:attrNameLst>
                                      </p:cBhvr>
                                      <p:tavLst>
                                        <p:tav tm="0">
                                          <p:val>
                                            <p:strVal val="#ppt_y-.1"/>
                                          </p:val>
                                        </p:tav>
                                        <p:tav tm="100000">
                                          <p:val>
                                            <p:strVal val="#ppt_y"/>
                                          </p:val>
                                        </p:tav>
                                      </p:tavLst>
                                    </p:anim>
                                  </p:childTnLst>
                                </p:cTn>
                              </p:par>
                              <p:par>
                                <p:cTn id="63" presetID="47" presetClass="entr" presetSubtype="0" fill="hold" grpId="0" nodeType="withEffect">
                                  <p:stCondLst>
                                    <p:cond delay="408"/>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anim calcmode="lin" valueType="num">
                                      <p:cBhvr>
                                        <p:cTn id="66" dur="500" fill="hold"/>
                                        <p:tgtEl>
                                          <p:spTgt spid="43"/>
                                        </p:tgtEl>
                                        <p:attrNameLst>
                                          <p:attrName>ppt_x</p:attrName>
                                        </p:attrNameLst>
                                      </p:cBhvr>
                                      <p:tavLst>
                                        <p:tav tm="0">
                                          <p:val>
                                            <p:strVal val="#ppt_x"/>
                                          </p:val>
                                        </p:tav>
                                        <p:tav tm="100000">
                                          <p:val>
                                            <p:strVal val="#ppt_x"/>
                                          </p:val>
                                        </p:tav>
                                      </p:tavLst>
                                    </p:anim>
                                    <p:anim calcmode="lin" valueType="num">
                                      <p:cBhvr>
                                        <p:cTn id="67" dur="500" fill="hold"/>
                                        <p:tgtEl>
                                          <p:spTgt spid="43"/>
                                        </p:tgtEl>
                                        <p:attrNameLst>
                                          <p:attrName>ppt_y</p:attrName>
                                        </p:attrNameLst>
                                      </p:cBhvr>
                                      <p:tavLst>
                                        <p:tav tm="0">
                                          <p:val>
                                            <p:strVal val="#ppt_y-.1"/>
                                          </p:val>
                                        </p:tav>
                                        <p:tav tm="100000">
                                          <p:val>
                                            <p:strVal val="#ppt_y"/>
                                          </p:val>
                                        </p:tav>
                                      </p:tavLst>
                                    </p:anim>
                                  </p:childTnLst>
                                </p:cTn>
                              </p:par>
                              <p:par>
                                <p:cTn id="68" presetID="47" presetClass="entr" presetSubtype="0" fill="hold" grpId="0" nodeType="withEffect">
                                  <p:stCondLst>
                                    <p:cond delay="674"/>
                                  </p:stCondLst>
                                  <p:childTnLst>
                                    <p:set>
                                      <p:cBhvr>
                                        <p:cTn id="69" dur="1" fill="hold">
                                          <p:stCondLst>
                                            <p:cond delay="0"/>
                                          </p:stCondLst>
                                        </p:cTn>
                                        <p:tgtEl>
                                          <p:spTgt spid="44"/>
                                        </p:tgtEl>
                                        <p:attrNameLst>
                                          <p:attrName>style.visibility</p:attrName>
                                        </p:attrNameLst>
                                      </p:cBhvr>
                                      <p:to>
                                        <p:strVal val="visible"/>
                                      </p:to>
                                    </p:set>
                                    <p:animEffect transition="in" filter="fade">
                                      <p:cBhvr>
                                        <p:cTn id="70" dur="500"/>
                                        <p:tgtEl>
                                          <p:spTgt spid="44"/>
                                        </p:tgtEl>
                                      </p:cBhvr>
                                    </p:animEffect>
                                    <p:anim calcmode="lin" valueType="num">
                                      <p:cBhvr>
                                        <p:cTn id="71" dur="500" fill="hold"/>
                                        <p:tgtEl>
                                          <p:spTgt spid="44"/>
                                        </p:tgtEl>
                                        <p:attrNameLst>
                                          <p:attrName>ppt_x</p:attrName>
                                        </p:attrNameLst>
                                      </p:cBhvr>
                                      <p:tavLst>
                                        <p:tav tm="0">
                                          <p:val>
                                            <p:strVal val="#ppt_x"/>
                                          </p:val>
                                        </p:tav>
                                        <p:tav tm="100000">
                                          <p:val>
                                            <p:strVal val="#ppt_x"/>
                                          </p:val>
                                        </p:tav>
                                      </p:tavLst>
                                    </p:anim>
                                    <p:anim calcmode="lin" valueType="num">
                                      <p:cBhvr>
                                        <p:cTn id="7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animBg="1"/>
      <p:bldP spid="21" grpId="0"/>
      <p:bldP spid="24" grpId="0" animBg="1"/>
      <p:bldP spid="25" grpId="0"/>
      <p:bldP spid="27" grpId="0" animBg="1"/>
      <p:bldP spid="28" grpId="0"/>
      <p:bldP spid="37" grpId="0" animBg="1"/>
      <p:bldP spid="38" grpId="0" animBg="1"/>
      <p:bldP spid="39" grpId="0" animBg="1"/>
      <p:bldP spid="40" grpId="0" animBg="1"/>
      <p:bldP spid="41" grpId="0" animBg="1"/>
      <p:bldP spid="42" grpId="0" animBg="1"/>
      <p:bldP spid="43" grpId="0" animBg="1"/>
      <p:bldP spid="4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76819" y="219037"/>
            <a:ext cx="2784073" cy="646331"/>
          </a:xfrm>
          <a:prstGeom prst="rect">
            <a:avLst/>
          </a:prstGeom>
          <a:noFill/>
        </p:spPr>
        <p:txBody>
          <a:bodyPr wrap="square" rtlCol="0">
            <a:spAutoFit/>
          </a:bodyPr>
          <a:lstStyle/>
          <a:p>
            <a:pPr algn="ctr"/>
            <a:r>
              <a:rPr lang="zh-CN" altLang="en-US" sz="3600" spc="100" dirty="0">
                <a:latin typeface="明兰" panose="02010600030101010101" pitchFamily="2" charset="-122"/>
                <a:ea typeface="明兰" panose="02010600030101010101" pitchFamily="2" charset="-122"/>
              </a:rPr>
              <a:t>参考文献</a:t>
            </a:r>
          </a:p>
        </p:txBody>
      </p:sp>
      <p:sp>
        <p:nvSpPr>
          <p:cNvPr id="2" name="文本框 1"/>
          <p:cNvSpPr txBox="1"/>
          <p:nvPr/>
        </p:nvSpPr>
        <p:spPr>
          <a:xfrm>
            <a:off x="68784" y="865368"/>
            <a:ext cx="2792108" cy="276999"/>
          </a:xfrm>
          <a:prstGeom prst="rect">
            <a:avLst/>
          </a:prstGeom>
          <a:noFill/>
        </p:spPr>
        <p:txBody>
          <a:bodyPr wrap="square" rtlCol="0">
            <a:spAutoFit/>
          </a:bodyPr>
          <a:lstStyle>
            <a:defPPr>
              <a:defRPr lang="zh-CN"/>
            </a:defPPr>
            <a:lvl1pPr algn="ctr">
              <a:defRPr sz="3600" spc="100">
                <a:latin typeface="冬青黑体简体中文 W3" panose="020B0300000000000000" pitchFamily="34" charset="-122"/>
                <a:ea typeface="冬青黑体简体中文 W3" panose="020B0300000000000000" pitchFamily="34" charset="-122"/>
              </a:defRPr>
            </a:lvl1pPr>
          </a:lstStyle>
          <a:p>
            <a:r>
              <a:rPr lang="en-US" altLang="zh-CN" sz="1200" spc="200" dirty="0">
                <a:latin typeface="明兰" panose="02010600030101010101" pitchFamily="2" charset="-122"/>
                <a:ea typeface="明兰" panose="02010600030101010101" pitchFamily="2" charset="-122"/>
              </a:rPr>
              <a:t>REFERENCE DOCUMENTATION</a:t>
            </a:r>
            <a:endParaRPr lang="zh-CN" altLang="en-US" sz="1200" spc="200" dirty="0">
              <a:latin typeface="明兰" panose="02010600030101010101" pitchFamily="2" charset="-122"/>
              <a:ea typeface="明兰" panose="02010600030101010101" pitchFamily="2" charset="-122"/>
            </a:endParaRPr>
          </a:p>
        </p:txBody>
      </p:sp>
      <p:sp>
        <p:nvSpPr>
          <p:cNvPr id="5" name="文本框 4"/>
          <p:cNvSpPr txBox="1"/>
          <p:nvPr/>
        </p:nvSpPr>
        <p:spPr>
          <a:xfrm>
            <a:off x="1348245" y="1695929"/>
            <a:ext cx="1361085" cy="369332"/>
          </a:xfrm>
          <a:prstGeom prst="rect">
            <a:avLst/>
          </a:prstGeom>
          <a:noFill/>
        </p:spPr>
        <p:txBody>
          <a:bodyPr wrap="square" rtlCol="0">
            <a:spAutoFit/>
          </a:bodyPr>
          <a:lstStyle/>
          <a:p>
            <a:pPr algn="ctr"/>
            <a:r>
              <a:rPr lang="zh-CN" altLang="en-US" spc="100" dirty="0">
                <a:latin typeface="明兰" panose="02010600030101010101" pitchFamily="2" charset="-122"/>
                <a:ea typeface="明兰" panose="02010600030101010101" pitchFamily="2" charset="-122"/>
              </a:rPr>
              <a:t>国内文献</a:t>
            </a:r>
          </a:p>
        </p:txBody>
      </p:sp>
      <p:sp>
        <p:nvSpPr>
          <p:cNvPr id="6" name="文本框 5"/>
          <p:cNvSpPr txBox="1"/>
          <p:nvPr/>
        </p:nvSpPr>
        <p:spPr>
          <a:xfrm>
            <a:off x="9318671" y="2119634"/>
            <a:ext cx="1361085" cy="369332"/>
          </a:xfrm>
          <a:prstGeom prst="rect">
            <a:avLst/>
          </a:prstGeom>
          <a:noFill/>
        </p:spPr>
        <p:txBody>
          <a:bodyPr wrap="square" rtlCol="0">
            <a:spAutoFit/>
          </a:bodyPr>
          <a:lstStyle/>
          <a:p>
            <a:pPr algn="ctr"/>
            <a:r>
              <a:rPr lang="zh-CN" altLang="en-US" spc="100" dirty="0">
                <a:latin typeface="明兰" panose="02010600030101010101" pitchFamily="2" charset="-122"/>
                <a:ea typeface="明兰" panose="02010600030101010101" pitchFamily="2" charset="-122"/>
              </a:rPr>
              <a:t>国外文献</a:t>
            </a:r>
          </a:p>
        </p:txBody>
      </p:sp>
      <p:pic>
        <p:nvPicPr>
          <p:cNvPr id="10" name="图片 9">
            <a:extLst>
              <a:ext uri="{FF2B5EF4-FFF2-40B4-BE49-F238E27FC236}">
                <a16:creationId xmlns:a16="http://schemas.microsoft.com/office/drawing/2014/main" id="{7BCA843A-1D60-48DD-A8BA-85387BAF2E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1" y="2250841"/>
            <a:ext cx="8115300" cy="476250"/>
          </a:xfrm>
          <a:prstGeom prst="rect">
            <a:avLst/>
          </a:prstGeom>
        </p:spPr>
      </p:pic>
      <p:pic>
        <p:nvPicPr>
          <p:cNvPr id="18" name="图片 17">
            <a:extLst>
              <a:ext uri="{FF2B5EF4-FFF2-40B4-BE49-F238E27FC236}">
                <a16:creationId xmlns:a16="http://schemas.microsoft.com/office/drawing/2014/main" id="{64BDDFAD-22ED-4E9E-8AD4-94976A1E3B51}"/>
              </a:ext>
            </a:extLst>
          </p:cNvPr>
          <p:cNvPicPr>
            <a:picLocks noChangeAspect="1"/>
          </p:cNvPicPr>
          <p:nvPr/>
        </p:nvPicPr>
        <p:blipFill rotWithShape="1">
          <a:blip r:embed="rId3">
            <a:extLst>
              <a:ext uri="{28A0092B-C50C-407E-A947-70E740481C1C}">
                <a14:useLocalDpi xmlns:a14="http://schemas.microsoft.com/office/drawing/2010/main" val="0"/>
              </a:ext>
            </a:extLst>
          </a:blip>
          <a:srcRect t="-20803" b="20803"/>
          <a:stretch/>
        </p:blipFill>
        <p:spPr>
          <a:xfrm>
            <a:off x="3131248" y="2304300"/>
            <a:ext cx="8105775" cy="2653284"/>
          </a:xfrm>
          <a:prstGeom prst="rect">
            <a:avLst/>
          </a:prstGeom>
        </p:spPr>
      </p:pic>
      <p:pic>
        <p:nvPicPr>
          <p:cNvPr id="24" name="图片 23">
            <a:extLst>
              <a:ext uri="{FF2B5EF4-FFF2-40B4-BE49-F238E27FC236}">
                <a16:creationId xmlns:a16="http://schemas.microsoft.com/office/drawing/2014/main" id="{31FA7D91-827F-4F0B-9708-A33CDDEBB578}"/>
              </a:ext>
            </a:extLst>
          </p:cNvPr>
          <p:cNvPicPr>
            <a:picLocks noChangeAspect="1"/>
          </p:cNvPicPr>
          <p:nvPr/>
        </p:nvPicPr>
        <p:blipFill rotWithShape="1">
          <a:blip r:embed="rId4">
            <a:extLst>
              <a:ext uri="{28A0092B-C50C-407E-A947-70E740481C1C}">
                <a14:useLocalDpi xmlns:a14="http://schemas.microsoft.com/office/drawing/2010/main" val="0"/>
              </a:ext>
            </a:extLst>
          </a:blip>
          <a:srcRect t="36554"/>
          <a:stretch/>
        </p:blipFill>
        <p:spPr>
          <a:xfrm>
            <a:off x="3016948" y="5002721"/>
            <a:ext cx="8220075" cy="1855279"/>
          </a:xfrm>
          <a:prstGeom prst="rect">
            <a:avLst/>
          </a:prstGeom>
        </p:spPr>
      </p:pic>
      <p:sp>
        <p:nvSpPr>
          <p:cNvPr id="4" name="日期占位符 3">
            <a:extLst>
              <a:ext uri="{FF2B5EF4-FFF2-40B4-BE49-F238E27FC236}">
                <a16:creationId xmlns:a16="http://schemas.microsoft.com/office/drawing/2014/main" id="{DE78E349-E2CD-4B4C-BEEF-581F16FA7DEF}"/>
              </a:ext>
            </a:extLst>
          </p:cNvPr>
          <p:cNvSpPr>
            <a:spLocks noGrp="1"/>
          </p:cNvSpPr>
          <p:nvPr>
            <p:ph type="dt" sz="half" idx="10"/>
          </p:nvPr>
        </p:nvSpPr>
        <p:spPr/>
        <p:txBody>
          <a:bodyPr/>
          <a:lstStyle/>
          <a:p>
            <a:fld id="{87A64376-EE7C-40C6-829E-9F2016E8A931}" type="datetime1">
              <a:rPr lang="zh-CN" altLang="en-US" smtClean="0"/>
              <a:t>2021/9/25</a:t>
            </a:fld>
            <a:endParaRPr lang="zh-CN" altLang="en-US"/>
          </a:p>
        </p:txBody>
      </p:sp>
      <p:sp>
        <p:nvSpPr>
          <p:cNvPr id="8" name="灯片编号占位符 7">
            <a:extLst>
              <a:ext uri="{FF2B5EF4-FFF2-40B4-BE49-F238E27FC236}">
                <a16:creationId xmlns:a16="http://schemas.microsoft.com/office/drawing/2014/main" id="{455D769C-CC0F-412D-A8FC-9FBC40059FE4}"/>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Tree>
    <p:extLst>
      <p:ext uri="{BB962C8B-B14F-4D97-AF65-F5344CB8AC3E}">
        <p14:creationId xmlns:p14="http://schemas.microsoft.com/office/powerpoint/2010/main" val="503969348"/>
      </p:ext>
    </p:extLst>
  </p:cSld>
  <p:clrMapOvr>
    <a:masterClrMapping/>
  </p:clrMapOvr>
  <mc:AlternateContent xmlns:mc="http://schemas.openxmlformats.org/markup-compatibility/2006" xmlns:p14="http://schemas.microsoft.com/office/powerpoint/2010/main">
    <mc:Choice Requires="p14">
      <p:transition spd="slow" p14:dur="850"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additive="base">
                                        <p:cTn id="14" dur="500" fill="hold"/>
                                        <p:tgtEl>
                                          <p:spTgt spid="6"/>
                                        </p:tgtEl>
                                        <p:attrNameLst>
                                          <p:attrName>ppt_x</p:attrName>
                                        </p:attrNameLst>
                                      </p:cBhvr>
                                      <p:tavLst>
                                        <p:tav tm="0">
                                          <p:val>
                                            <p:strVal val="1+#ppt_w/2"/>
                                          </p:val>
                                        </p:tav>
                                        <p:tav tm="100000">
                                          <p:val>
                                            <p:strVal val="#ppt_x"/>
                                          </p:val>
                                        </p:tav>
                                      </p:tavLst>
                                    </p:anim>
                                    <p:anim calcmode="lin" valueType="num">
                                      <p:cBhvr additive="base">
                                        <p:cTn id="15" dur="500" fill="hold"/>
                                        <p:tgtEl>
                                          <p:spTgt spid="6"/>
                                        </p:tgtEl>
                                        <p:attrNameLst>
                                          <p:attrName>ppt_y</p:attrName>
                                        </p:attrNameLst>
                                      </p:cBhvr>
                                      <p:tavLst>
                                        <p:tav tm="0">
                                          <p:val>
                                            <p:strVal val="#ppt_y"/>
                                          </p:val>
                                        </p:tav>
                                        <p:tav tm="100000">
                                          <p:val>
                                            <p:strVal val="#ppt_y"/>
                                          </p:val>
                                        </p:tav>
                                      </p:tavLst>
                                    </p:anim>
                                  </p:childTnLst>
                                </p:cTn>
                              </p:par>
                              <p:par>
                                <p:cTn id="16" presetID="2" presetClass="entr" presetSubtype="8"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0-#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5" grpId="0"/>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6" name="图片 95"/>
          <p:cNvPicPr>
            <a:picLocks noChangeAspect="1"/>
          </p:cNvPicPr>
          <p:nvPr/>
        </p:nvPicPr>
        <p:blipFill>
          <a:blip r:embed="rId83" cstate="hqprint">
            <a:extLst>
              <a:ext uri="{BEBA8EAE-BF5A-486C-A8C5-ECC9F3942E4B}">
                <a14:imgProps xmlns:a14="http://schemas.microsoft.com/office/drawing/2010/main">
                  <a14:imgLayer r:embed="rId8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3299455" y="850900"/>
            <a:ext cx="5359636" cy="4845111"/>
          </a:xfrm>
          <a:prstGeom prst="rect">
            <a:avLst/>
          </a:prstGeom>
        </p:spPr>
      </p:pic>
      <p:sp>
        <p:nvSpPr>
          <p:cNvPr id="5" name="PA_椭圆 4"/>
          <p:cNvSpPr/>
          <p:nvPr>
            <p:custDataLst>
              <p:tags r:id="rId1"/>
            </p:custDataLst>
          </p:nvPr>
        </p:nvSpPr>
        <p:spPr>
          <a:xfrm>
            <a:off x="466725" y="341850"/>
            <a:ext cx="36000" cy="36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PA_椭圆 5"/>
          <p:cNvSpPr/>
          <p:nvPr>
            <p:custDataLst>
              <p:tags r:id="rId2"/>
            </p:custDataLst>
          </p:nvPr>
        </p:nvSpPr>
        <p:spPr>
          <a:xfrm>
            <a:off x="9797002" y="1157314"/>
            <a:ext cx="36486" cy="3648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PA_椭圆 6"/>
          <p:cNvSpPr/>
          <p:nvPr>
            <p:custDataLst>
              <p:tags r:id="rId3"/>
            </p:custDataLst>
          </p:nvPr>
        </p:nvSpPr>
        <p:spPr>
          <a:xfrm>
            <a:off x="10317215" y="3569827"/>
            <a:ext cx="36973" cy="369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_椭圆 7"/>
          <p:cNvSpPr/>
          <p:nvPr>
            <p:custDataLst>
              <p:tags r:id="rId4"/>
            </p:custDataLst>
          </p:nvPr>
        </p:nvSpPr>
        <p:spPr>
          <a:xfrm>
            <a:off x="2972441" y="965841"/>
            <a:ext cx="37459" cy="3745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_椭圆 8"/>
          <p:cNvSpPr/>
          <p:nvPr>
            <p:custDataLst>
              <p:tags r:id="rId5"/>
            </p:custDataLst>
          </p:nvPr>
        </p:nvSpPr>
        <p:spPr>
          <a:xfrm>
            <a:off x="4023463" y="4073903"/>
            <a:ext cx="37946" cy="3794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0" name="PA_椭圆 9"/>
          <p:cNvSpPr/>
          <p:nvPr>
            <p:custDataLst>
              <p:tags r:id="rId6"/>
            </p:custDataLst>
          </p:nvPr>
        </p:nvSpPr>
        <p:spPr>
          <a:xfrm>
            <a:off x="6715377" y="4009917"/>
            <a:ext cx="38432" cy="3843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11" name="PA_椭圆 10"/>
          <p:cNvSpPr/>
          <p:nvPr>
            <p:custDataLst>
              <p:tags r:id="rId7"/>
            </p:custDataLst>
          </p:nvPr>
        </p:nvSpPr>
        <p:spPr>
          <a:xfrm>
            <a:off x="1954981" y="5091881"/>
            <a:ext cx="38919" cy="389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_椭圆 12"/>
          <p:cNvSpPr/>
          <p:nvPr>
            <p:custDataLst>
              <p:tags r:id="rId8"/>
            </p:custDataLst>
          </p:nvPr>
        </p:nvSpPr>
        <p:spPr>
          <a:xfrm>
            <a:off x="4671808" y="6094208"/>
            <a:ext cx="39892" cy="3989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椭圆 13"/>
          <p:cNvSpPr/>
          <p:nvPr>
            <p:custDataLst>
              <p:tags r:id="rId9"/>
            </p:custDataLst>
          </p:nvPr>
        </p:nvSpPr>
        <p:spPr>
          <a:xfrm>
            <a:off x="3909322" y="5382522"/>
            <a:ext cx="40378" cy="4037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椭圆 14"/>
          <p:cNvSpPr/>
          <p:nvPr>
            <p:custDataLst>
              <p:tags r:id="rId10"/>
            </p:custDataLst>
          </p:nvPr>
        </p:nvSpPr>
        <p:spPr>
          <a:xfrm>
            <a:off x="8049035" y="1597435"/>
            <a:ext cx="40865" cy="4086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A_椭圆 15"/>
          <p:cNvSpPr/>
          <p:nvPr>
            <p:custDataLst>
              <p:tags r:id="rId11"/>
            </p:custDataLst>
          </p:nvPr>
        </p:nvSpPr>
        <p:spPr>
          <a:xfrm>
            <a:off x="10096937" y="5902249"/>
            <a:ext cx="41351" cy="4135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PA_椭圆 16"/>
          <p:cNvSpPr/>
          <p:nvPr>
            <p:custDataLst>
              <p:tags r:id="rId12"/>
            </p:custDataLst>
          </p:nvPr>
        </p:nvSpPr>
        <p:spPr>
          <a:xfrm>
            <a:off x="8581462" y="4809562"/>
            <a:ext cx="41838" cy="4183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椭圆 17"/>
          <p:cNvSpPr/>
          <p:nvPr>
            <p:custDataLst>
              <p:tags r:id="rId13"/>
            </p:custDataLst>
          </p:nvPr>
        </p:nvSpPr>
        <p:spPr>
          <a:xfrm>
            <a:off x="7514176" y="2434176"/>
            <a:ext cx="42324" cy="4232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18"/>
          <p:cNvSpPr/>
          <p:nvPr>
            <p:custDataLst>
              <p:tags r:id="rId14"/>
            </p:custDataLst>
          </p:nvPr>
        </p:nvSpPr>
        <p:spPr>
          <a:xfrm>
            <a:off x="10209777" y="1392289"/>
            <a:ext cx="42811" cy="4281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15"/>
            </p:custDataLst>
          </p:nvPr>
        </p:nvSpPr>
        <p:spPr>
          <a:xfrm>
            <a:off x="8986403" y="3296803"/>
            <a:ext cx="43297" cy="4329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16"/>
            </p:custDataLst>
          </p:nvPr>
        </p:nvSpPr>
        <p:spPr>
          <a:xfrm>
            <a:off x="6128416" y="5569616"/>
            <a:ext cx="43784" cy="4378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17"/>
            </p:custDataLst>
          </p:nvPr>
        </p:nvSpPr>
        <p:spPr>
          <a:xfrm>
            <a:off x="4553130" y="2190930"/>
            <a:ext cx="44270" cy="4427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8"/>
            </p:custDataLst>
          </p:nvPr>
        </p:nvSpPr>
        <p:spPr>
          <a:xfrm>
            <a:off x="9111457" y="5149057"/>
            <a:ext cx="45243" cy="4524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9"/>
            </p:custDataLst>
          </p:nvPr>
        </p:nvSpPr>
        <p:spPr>
          <a:xfrm>
            <a:off x="6596370" y="1884670"/>
            <a:ext cx="45730" cy="4573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20"/>
            </p:custDataLst>
          </p:nvPr>
        </p:nvSpPr>
        <p:spPr>
          <a:xfrm>
            <a:off x="4614684" y="2315984"/>
            <a:ext cx="46216" cy="4621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21"/>
            </p:custDataLst>
          </p:nvPr>
        </p:nvSpPr>
        <p:spPr>
          <a:xfrm>
            <a:off x="1023280" y="4263730"/>
            <a:ext cx="46703" cy="4670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28" name="PA_椭圆 27"/>
          <p:cNvSpPr/>
          <p:nvPr>
            <p:custDataLst>
              <p:tags r:id="rId22"/>
            </p:custDataLst>
          </p:nvPr>
        </p:nvSpPr>
        <p:spPr>
          <a:xfrm>
            <a:off x="9583099" y="1540311"/>
            <a:ext cx="47189" cy="4718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_椭圆 29"/>
          <p:cNvSpPr/>
          <p:nvPr>
            <p:custDataLst>
              <p:tags r:id="rId23"/>
            </p:custDataLst>
          </p:nvPr>
        </p:nvSpPr>
        <p:spPr>
          <a:xfrm>
            <a:off x="2428338" y="5577938"/>
            <a:ext cx="48162" cy="4816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_椭圆 30"/>
          <p:cNvSpPr/>
          <p:nvPr>
            <p:custDataLst>
              <p:tags r:id="rId24"/>
            </p:custDataLst>
          </p:nvPr>
        </p:nvSpPr>
        <p:spPr>
          <a:xfrm>
            <a:off x="4612251" y="878451"/>
            <a:ext cx="48649" cy="4864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_椭圆 31"/>
          <p:cNvSpPr/>
          <p:nvPr>
            <p:custDataLst>
              <p:tags r:id="rId25"/>
            </p:custDataLst>
          </p:nvPr>
        </p:nvSpPr>
        <p:spPr>
          <a:xfrm>
            <a:off x="6084965" y="5564265"/>
            <a:ext cx="49135" cy="4913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_椭圆 32"/>
          <p:cNvSpPr/>
          <p:nvPr>
            <p:custDataLst>
              <p:tags r:id="rId26"/>
            </p:custDataLst>
          </p:nvPr>
        </p:nvSpPr>
        <p:spPr>
          <a:xfrm>
            <a:off x="7913278" y="5792378"/>
            <a:ext cx="49622" cy="4962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PA_椭圆 33"/>
          <p:cNvSpPr/>
          <p:nvPr>
            <p:custDataLst>
              <p:tags r:id="rId27"/>
            </p:custDataLst>
          </p:nvPr>
        </p:nvSpPr>
        <p:spPr>
          <a:xfrm>
            <a:off x="5029892" y="1143692"/>
            <a:ext cx="50108" cy="5010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_椭圆 34"/>
          <p:cNvSpPr/>
          <p:nvPr>
            <p:custDataLst>
              <p:tags r:id="rId28"/>
            </p:custDataLst>
          </p:nvPr>
        </p:nvSpPr>
        <p:spPr>
          <a:xfrm>
            <a:off x="10595693" y="5550105"/>
            <a:ext cx="50595" cy="5059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_椭圆 35"/>
          <p:cNvSpPr/>
          <p:nvPr>
            <p:custDataLst>
              <p:tags r:id="rId29"/>
            </p:custDataLst>
          </p:nvPr>
        </p:nvSpPr>
        <p:spPr>
          <a:xfrm>
            <a:off x="3200119" y="1104619"/>
            <a:ext cx="51081" cy="5108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_椭圆 36"/>
          <p:cNvSpPr/>
          <p:nvPr>
            <p:custDataLst>
              <p:tags r:id="rId30"/>
            </p:custDataLst>
          </p:nvPr>
        </p:nvSpPr>
        <p:spPr>
          <a:xfrm>
            <a:off x="9400920" y="685032"/>
            <a:ext cx="51568" cy="5156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_椭圆 37"/>
          <p:cNvSpPr/>
          <p:nvPr>
            <p:custDataLst>
              <p:tags r:id="rId31"/>
            </p:custDataLst>
          </p:nvPr>
        </p:nvSpPr>
        <p:spPr>
          <a:xfrm>
            <a:off x="951246" y="1941846"/>
            <a:ext cx="52054" cy="5205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PA_椭圆 38"/>
          <p:cNvSpPr/>
          <p:nvPr>
            <p:custDataLst>
              <p:tags r:id="rId32"/>
            </p:custDataLst>
          </p:nvPr>
        </p:nvSpPr>
        <p:spPr>
          <a:xfrm>
            <a:off x="5256059" y="1166659"/>
            <a:ext cx="52541" cy="5254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_椭圆 41"/>
          <p:cNvSpPr/>
          <p:nvPr>
            <p:custDataLst>
              <p:tags r:id="rId33"/>
            </p:custDataLst>
          </p:nvPr>
        </p:nvSpPr>
        <p:spPr>
          <a:xfrm>
            <a:off x="3730600" y="2854300"/>
            <a:ext cx="54000" cy="54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_椭圆 42"/>
          <p:cNvSpPr/>
          <p:nvPr>
            <p:custDataLst>
              <p:tags r:id="rId34"/>
            </p:custDataLst>
          </p:nvPr>
        </p:nvSpPr>
        <p:spPr>
          <a:xfrm>
            <a:off x="9918702" y="3501514"/>
            <a:ext cx="54486" cy="5448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_椭圆 43"/>
          <p:cNvSpPr/>
          <p:nvPr>
            <p:custDataLst>
              <p:tags r:id="rId35"/>
            </p:custDataLst>
          </p:nvPr>
        </p:nvSpPr>
        <p:spPr>
          <a:xfrm>
            <a:off x="10070615" y="757827"/>
            <a:ext cx="54973" cy="549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_椭圆 44"/>
          <p:cNvSpPr/>
          <p:nvPr>
            <p:custDataLst>
              <p:tags r:id="rId36"/>
            </p:custDataLst>
          </p:nvPr>
        </p:nvSpPr>
        <p:spPr>
          <a:xfrm>
            <a:off x="10857529" y="2903641"/>
            <a:ext cx="55459" cy="5545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_椭圆 45"/>
          <p:cNvSpPr/>
          <p:nvPr>
            <p:custDataLst>
              <p:tags r:id="rId37"/>
            </p:custDataLst>
          </p:nvPr>
        </p:nvSpPr>
        <p:spPr>
          <a:xfrm>
            <a:off x="4043563" y="4170203"/>
            <a:ext cx="55946" cy="5594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47" name="PA_椭圆 46"/>
          <p:cNvSpPr/>
          <p:nvPr>
            <p:custDataLst>
              <p:tags r:id="rId38"/>
            </p:custDataLst>
          </p:nvPr>
        </p:nvSpPr>
        <p:spPr>
          <a:xfrm>
            <a:off x="11567756" y="5734768"/>
            <a:ext cx="56432" cy="5643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PA_椭圆 47"/>
          <p:cNvSpPr/>
          <p:nvPr>
            <p:custDataLst>
              <p:tags r:id="rId39"/>
            </p:custDataLst>
          </p:nvPr>
        </p:nvSpPr>
        <p:spPr>
          <a:xfrm>
            <a:off x="1797281" y="2800581"/>
            <a:ext cx="56919" cy="5691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_椭圆 48"/>
          <p:cNvSpPr/>
          <p:nvPr>
            <p:custDataLst>
              <p:tags r:id="rId40"/>
            </p:custDataLst>
          </p:nvPr>
        </p:nvSpPr>
        <p:spPr>
          <a:xfrm>
            <a:off x="4565395" y="3282695"/>
            <a:ext cx="57405" cy="5740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PA_椭圆 49"/>
          <p:cNvSpPr/>
          <p:nvPr>
            <p:custDataLst>
              <p:tags r:id="rId41"/>
            </p:custDataLst>
          </p:nvPr>
        </p:nvSpPr>
        <p:spPr>
          <a:xfrm>
            <a:off x="7587508" y="1783608"/>
            <a:ext cx="57892" cy="5789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PA_椭圆 50"/>
          <p:cNvSpPr/>
          <p:nvPr>
            <p:custDataLst>
              <p:tags r:id="rId42"/>
            </p:custDataLst>
          </p:nvPr>
        </p:nvSpPr>
        <p:spPr>
          <a:xfrm>
            <a:off x="4700665" y="5149057"/>
            <a:ext cx="58378" cy="5837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PA_椭圆 51"/>
          <p:cNvSpPr/>
          <p:nvPr>
            <p:custDataLst>
              <p:tags r:id="rId43"/>
            </p:custDataLst>
          </p:nvPr>
        </p:nvSpPr>
        <p:spPr>
          <a:xfrm>
            <a:off x="10473123" y="4436935"/>
            <a:ext cx="58865" cy="5886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PA_椭圆 52"/>
          <p:cNvSpPr/>
          <p:nvPr>
            <p:custDataLst>
              <p:tags r:id="rId44"/>
            </p:custDataLst>
          </p:nvPr>
        </p:nvSpPr>
        <p:spPr>
          <a:xfrm>
            <a:off x="664549" y="1731349"/>
            <a:ext cx="59351" cy="5935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PA_椭圆 53"/>
          <p:cNvSpPr/>
          <p:nvPr>
            <p:custDataLst>
              <p:tags r:id="rId45"/>
            </p:custDataLst>
          </p:nvPr>
        </p:nvSpPr>
        <p:spPr>
          <a:xfrm>
            <a:off x="6429862" y="321162"/>
            <a:ext cx="59838" cy="5983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PA_椭圆 55"/>
          <p:cNvSpPr/>
          <p:nvPr>
            <p:custDataLst>
              <p:tags r:id="rId46"/>
            </p:custDataLst>
          </p:nvPr>
        </p:nvSpPr>
        <p:spPr>
          <a:xfrm>
            <a:off x="9057789" y="5717689"/>
            <a:ext cx="60811" cy="6081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PA_椭圆 56"/>
          <p:cNvSpPr/>
          <p:nvPr>
            <p:custDataLst>
              <p:tags r:id="rId47"/>
            </p:custDataLst>
          </p:nvPr>
        </p:nvSpPr>
        <p:spPr>
          <a:xfrm>
            <a:off x="8638203" y="4129703"/>
            <a:ext cx="61297" cy="6129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PA_椭圆 57"/>
          <p:cNvSpPr/>
          <p:nvPr>
            <p:custDataLst>
              <p:tags r:id="rId48"/>
            </p:custDataLst>
          </p:nvPr>
        </p:nvSpPr>
        <p:spPr>
          <a:xfrm>
            <a:off x="8167816" y="5526216"/>
            <a:ext cx="61784" cy="6178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PA_椭圆 58"/>
          <p:cNvSpPr/>
          <p:nvPr>
            <p:custDataLst>
              <p:tags r:id="rId49"/>
            </p:custDataLst>
          </p:nvPr>
        </p:nvSpPr>
        <p:spPr>
          <a:xfrm>
            <a:off x="9504518" y="788630"/>
            <a:ext cx="62270" cy="6227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PA_椭圆 59"/>
          <p:cNvSpPr/>
          <p:nvPr>
            <p:custDataLst>
              <p:tags r:id="rId50"/>
            </p:custDataLst>
          </p:nvPr>
        </p:nvSpPr>
        <p:spPr>
          <a:xfrm>
            <a:off x="859895" y="984570"/>
            <a:ext cx="62757" cy="6275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PA_椭圆 60"/>
          <p:cNvSpPr/>
          <p:nvPr>
            <p:custDataLst>
              <p:tags r:id="rId51"/>
            </p:custDataLst>
          </p:nvPr>
        </p:nvSpPr>
        <p:spPr>
          <a:xfrm>
            <a:off x="965457" y="2298957"/>
            <a:ext cx="63243" cy="6324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PA_椭圆 61"/>
          <p:cNvSpPr/>
          <p:nvPr>
            <p:custDataLst>
              <p:tags r:id="rId52"/>
            </p:custDataLst>
          </p:nvPr>
        </p:nvSpPr>
        <p:spPr>
          <a:xfrm>
            <a:off x="2831870" y="3174770"/>
            <a:ext cx="63730" cy="6373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PA_椭圆 63"/>
          <p:cNvSpPr/>
          <p:nvPr>
            <p:custDataLst>
              <p:tags r:id="rId53"/>
            </p:custDataLst>
          </p:nvPr>
        </p:nvSpPr>
        <p:spPr>
          <a:xfrm>
            <a:off x="1929197" y="5726497"/>
            <a:ext cx="64703" cy="6470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PA_椭圆 64"/>
          <p:cNvSpPr/>
          <p:nvPr>
            <p:custDataLst>
              <p:tags r:id="rId54"/>
            </p:custDataLst>
          </p:nvPr>
        </p:nvSpPr>
        <p:spPr>
          <a:xfrm>
            <a:off x="10936699" y="4138511"/>
            <a:ext cx="65189" cy="65189"/>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PA_椭圆 65"/>
          <p:cNvSpPr/>
          <p:nvPr>
            <p:custDataLst>
              <p:tags r:id="rId55"/>
            </p:custDataLst>
          </p:nvPr>
        </p:nvSpPr>
        <p:spPr>
          <a:xfrm>
            <a:off x="10580612" y="5941424"/>
            <a:ext cx="65676" cy="65676"/>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PA_椭圆 66"/>
          <p:cNvSpPr/>
          <p:nvPr>
            <p:custDataLst>
              <p:tags r:id="rId56"/>
            </p:custDataLst>
          </p:nvPr>
        </p:nvSpPr>
        <p:spPr>
          <a:xfrm>
            <a:off x="6042538" y="2130938"/>
            <a:ext cx="66162" cy="6616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PA_椭圆 69"/>
          <p:cNvSpPr/>
          <p:nvPr>
            <p:custDataLst>
              <p:tags r:id="rId57"/>
            </p:custDataLst>
          </p:nvPr>
        </p:nvSpPr>
        <p:spPr>
          <a:xfrm>
            <a:off x="4560185" y="4580626"/>
            <a:ext cx="67622" cy="6762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1" name="PA_椭圆 70"/>
          <p:cNvSpPr/>
          <p:nvPr>
            <p:custDataLst>
              <p:tags r:id="rId58"/>
            </p:custDataLst>
          </p:nvPr>
        </p:nvSpPr>
        <p:spPr>
          <a:xfrm>
            <a:off x="11530680" y="5456392"/>
            <a:ext cx="68108" cy="6810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PA_椭圆 71"/>
          <p:cNvSpPr/>
          <p:nvPr>
            <p:custDataLst>
              <p:tags r:id="rId59"/>
            </p:custDataLst>
          </p:nvPr>
        </p:nvSpPr>
        <p:spPr>
          <a:xfrm>
            <a:off x="437425" y="4507201"/>
            <a:ext cx="282094" cy="28209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73" name="PA_椭圆 72"/>
          <p:cNvSpPr/>
          <p:nvPr>
            <p:custDataLst>
              <p:tags r:id="rId60"/>
            </p:custDataLst>
          </p:nvPr>
        </p:nvSpPr>
        <p:spPr>
          <a:xfrm>
            <a:off x="7690619" y="2813819"/>
            <a:ext cx="69081" cy="6908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PA_椭圆 73"/>
          <p:cNvSpPr/>
          <p:nvPr>
            <p:custDataLst>
              <p:tags r:id="rId61"/>
            </p:custDataLst>
          </p:nvPr>
        </p:nvSpPr>
        <p:spPr>
          <a:xfrm>
            <a:off x="9929020" y="2470432"/>
            <a:ext cx="69568" cy="6956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PA_椭圆 74"/>
          <p:cNvSpPr/>
          <p:nvPr>
            <p:custDataLst>
              <p:tags r:id="rId62"/>
            </p:custDataLst>
          </p:nvPr>
        </p:nvSpPr>
        <p:spPr>
          <a:xfrm>
            <a:off x="2787446" y="1860346"/>
            <a:ext cx="70054" cy="7005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PA_椭圆 75"/>
          <p:cNvSpPr/>
          <p:nvPr>
            <p:custDataLst>
              <p:tags r:id="rId63"/>
            </p:custDataLst>
          </p:nvPr>
        </p:nvSpPr>
        <p:spPr>
          <a:xfrm>
            <a:off x="7181159" y="1999559"/>
            <a:ext cx="70541" cy="7054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PA_椭圆 76"/>
          <p:cNvSpPr/>
          <p:nvPr>
            <p:custDataLst>
              <p:tags r:id="rId64"/>
            </p:custDataLst>
          </p:nvPr>
        </p:nvSpPr>
        <p:spPr>
          <a:xfrm>
            <a:off x="5412174" y="5479078"/>
            <a:ext cx="71027" cy="7102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PA_椭圆 77"/>
          <p:cNvSpPr/>
          <p:nvPr>
            <p:custDataLst>
              <p:tags r:id="rId65"/>
            </p:custDataLst>
          </p:nvPr>
        </p:nvSpPr>
        <p:spPr>
          <a:xfrm>
            <a:off x="2697086" y="817486"/>
            <a:ext cx="71514" cy="7151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PA_椭圆 78"/>
          <p:cNvSpPr/>
          <p:nvPr>
            <p:custDataLst>
              <p:tags r:id="rId66"/>
            </p:custDataLst>
          </p:nvPr>
        </p:nvSpPr>
        <p:spPr>
          <a:xfrm>
            <a:off x="11621188" y="6343650"/>
            <a:ext cx="72000" cy="72000"/>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_椭圆 79"/>
          <p:cNvSpPr/>
          <p:nvPr>
            <p:custDataLst>
              <p:tags r:id="rId67"/>
            </p:custDataLst>
          </p:nvPr>
        </p:nvSpPr>
        <p:spPr>
          <a:xfrm>
            <a:off x="1795440" y="1967874"/>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PA_椭圆 80"/>
          <p:cNvSpPr/>
          <p:nvPr>
            <p:custDataLst>
              <p:tags r:id="rId68"/>
            </p:custDataLst>
          </p:nvPr>
        </p:nvSpPr>
        <p:spPr>
          <a:xfrm>
            <a:off x="1954981" y="3601342"/>
            <a:ext cx="213967" cy="213967"/>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PA_椭圆 81"/>
          <p:cNvSpPr/>
          <p:nvPr>
            <p:custDataLst>
              <p:tags r:id="rId69"/>
            </p:custDataLst>
          </p:nvPr>
        </p:nvSpPr>
        <p:spPr>
          <a:xfrm flipH="1">
            <a:off x="2845279" y="5137414"/>
            <a:ext cx="136261" cy="136261"/>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A_椭圆 82"/>
          <p:cNvSpPr/>
          <p:nvPr>
            <p:custDataLst>
              <p:tags r:id="rId70"/>
            </p:custDataLst>
          </p:nvPr>
        </p:nvSpPr>
        <p:spPr>
          <a:xfrm>
            <a:off x="8229600" y="637422"/>
            <a:ext cx="180975" cy="1809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PA_椭圆 83"/>
          <p:cNvSpPr/>
          <p:nvPr>
            <p:custDataLst>
              <p:tags r:id="rId71"/>
            </p:custDataLst>
          </p:nvPr>
        </p:nvSpPr>
        <p:spPr>
          <a:xfrm>
            <a:off x="11369898" y="1192929"/>
            <a:ext cx="160782" cy="160782"/>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PA_椭圆 84"/>
          <p:cNvSpPr/>
          <p:nvPr>
            <p:custDataLst>
              <p:tags r:id="rId72"/>
            </p:custDataLst>
          </p:nvPr>
        </p:nvSpPr>
        <p:spPr>
          <a:xfrm>
            <a:off x="11219493" y="5778501"/>
            <a:ext cx="162924" cy="162924"/>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_椭圆 85"/>
          <p:cNvSpPr/>
          <p:nvPr>
            <p:custDataLst>
              <p:tags r:id="rId73"/>
            </p:custDataLst>
          </p:nvPr>
        </p:nvSpPr>
        <p:spPr>
          <a:xfrm>
            <a:off x="10118302" y="4869515"/>
            <a:ext cx="170573" cy="17057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PA_椭圆 86"/>
          <p:cNvSpPr/>
          <p:nvPr>
            <p:custDataLst>
              <p:tags r:id="rId74"/>
            </p:custDataLst>
          </p:nvPr>
        </p:nvSpPr>
        <p:spPr>
          <a:xfrm>
            <a:off x="9787141" y="5505714"/>
            <a:ext cx="133175" cy="1331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PA_椭圆 87"/>
          <p:cNvSpPr/>
          <p:nvPr>
            <p:custDataLst>
              <p:tags r:id="rId75"/>
            </p:custDataLst>
          </p:nvPr>
        </p:nvSpPr>
        <p:spPr>
          <a:xfrm>
            <a:off x="466725" y="1166659"/>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PA_椭圆 88"/>
          <p:cNvSpPr/>
          <p:nvPr>
            <p:custDataLst>
              <p:tags r:id="rId76"/>
            </p:custDataLst>
          </p:nvPr>
        </p:nvSpPr>
        <p:spPr>
          <a:xfrm>
            <a:off x="3908375" y="1108678"/>
            <a:ext cx="133758" cy="133758"/>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PA_椭圆 89"/>
          <p:cNvSpPr/>
          <p:nvPr>
            <p:custDataLst>
              <p:tags r:id="rId77"/>
            </p:custDataLst>
          </p:nvPr>
        </p:nvSpPr>
        <p:spPr>
          <a:xfrm>
            <a:off x="10899101" y="2245792"/>
            <a:ext cx="140383" cy="1403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PA_椭圆 90"/>
          <p:cNvSpPr/>
          <p:nvPr>
            <p:custDataLst>
              <p:tags r:id="rId78"/>
            </p:custDataLst>
          </p:nvPr>
        </p:nvSpPr>
        <p:spPr>
          <a:xfrm>
            <a:off x="9063886" y="1818145"/>
            <a:ext cx="140383" cy="140383"/>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PA_椭圆 91"/>
          <p:cNvSpPr/>
          <p:nvPr>
            <p:custDataLst>
              <p:tags r:id="rId79"/>
            </p:custDataLst>
          </p:nvPr>
        </p:nvSpPr>
        <p:spPr>
          <a:xfrm>
            <a:off x="6459190" y="6253812"/>
            <a:ext cx="133175" cy="133175"/>
          </a:xfrm>
          <a:prstGeom prst="ellipse">
            <a:avLst/>
          </a:prstGeom>
          <a:solidFill>
            <a:srgbClr val="3333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PA_矩形 92"/>
          <p:cNvSpPr/>
          <p:nvPr>
            <p:custDataLst>
              <p:tags r:id="rId80"/>
            </p:custDataLst>
          </p:nvPr>
        </p:nvSpPr>
        <p:spPr>
          <a:xfrm>
            <a:off x="5371840" y="4217879"/>
            <a:ext cx="2069797" cy="369332"/>
          </a:xfrm>
          <a:prstGeom prst="rect">
            <a:avLst/>
          </a:prstGeom>
        </p:spPr>
        <p:txBody>
          <a:bodyPr wrap="none">
            <a:spAutoFit/>
          </a:bodyPr>
          <a:lstStyle/>
          <a:p>
            <a:r>
              <a:rPr kumimoji="1" lang="zh-CN" altLang="en-US" spc="300" dirty="0">
                <a:latin typeface="明兰" panose="02010600030101010101" pitchFamily="2" charset="-122"/>
                <a:ea typeface="明兰" panose="02010600030101010101" pitchFamily="2" charset="-122"/>
              </a:rPr>
              <a:t>汇报人：刘艳祥</a:t>
            </a:r>
          </a:p>
        </p:txBody>
      </p:sp>
      <p:sp>
        <p:nvSpPr>
          <p:cNvPr id="94" name="文本框 93"/>
          <p:cNvSpPr txBox="1"/>
          <p:nvPr/>
        </p:nvSpPr>
        <p:spPr>
          <a:xfrm>
            <a:off x="3380756" y="2287814"/>
            <a:ext cx="5389726" cy="1862048"/>
          </a:xfrm>
          <a:prstGeom prst="rect">
            <a:avLst/>
          </a:prstGeom>
          <a:noFill/>
        </p:spPr>
        <p:txBody>
          <a:bodyPr vert="horz" wrap="square" rtlCol="0">
            <a:spAutoFit/>
          </a:bodyPr>
          <a:lstStyle/>
          <a:p>
            <a:pPr algn="ctr">
              <a:lnSpc>
                <a:spcPct val="150000"/>
              </a:lnSpc>
            </a:pPr>
            <a:r>
              <a:rPr lang="en-US" altLang="zh-CN"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Thanks</a:t>
            </a:r>
            <a:r>
              <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 </a:t>
            </a:r>
            <a:endParaRPr lang="en-US" altLang="zh-CN"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endParaRPr>
          </a:p>
          <a:p>
            <a:pPr algn="ctr">
              <a:lnSpc>
                <a:spcPct val="150000"/>
              </a:lnSpc>
            </a:pPr>
            <a:r>
              <a:rPr lang="zh-CN" altLang="en-US" sz="4000" dirty="0">
                <a:solidFill>
                  <a:schemeClr val="tx1">
                    <a:lumMod val="85000"/>
                    <a:lumOff val="15000"/>
                  </a:schemeClr>
                </a:solidFill>
                <a:latin typeface="方正正纤黑简体" panose="02000000000000000000" pitchFamily="2" charset="-122"/>
                <a:ea typeface="方正正纤黑简体" panose="02000000000000000000" pitchFamily="2" charset="-122"/>
                <a:cs typeface="Open Sans" panose="020B0606030504020204" pitchFamily="34" charset="0"/>
              </a:rPr>
              <a:t>敬请指正</a:t>
            </a:r>
          </a:p>
        </p:txBody>
      </p:sp>
      <p:sp>
        <p:nvSpPr>
          <p:cNvPr id="2" name="日期占位符 1">
            <a:extLst>
              <a:ext uri="{FF2B5EF4-FFF2-40B4-BE49-F238E27FC236}">
                <a16:creationId xmlns:a16="http://schemas.microsoft.com/office/drawing/2014/main" id="{63BC7BD1-AAE1-486E-9188-267F184BD098}"/>
              </a:ext>
            </a:extLst>
          </p:cNvPr>
          <p:cNvSpPr>
            <a:spLocks noGrp="1"/>
          </p:cNvSpPr>
          <p:nvPr>
            <p:ph type="dt" sz="half" idx="10"/>
          </p:nvPr>
        </p:nvSpPr>
        <p:spPr/>
        <p:txBody>
          <a:bodyPr/>
          <a:lstStyle/>
          <a:p>
            <a:fld id="{936576BD-EDA5-4A6E-8ECC-3EB30BE22E4A}" type="datetime1">
              <a:rPr lang="zh-CN" altLang="en-US" smtClean="0"/>
              <a:t>2021/9/25</a:t>
            </a:fld>
            <a:endParaRPr lang="zh-CN" altLang="en-US"/>
          </a:p>
        </p:txBody>
      </p:sp>
      <p:sp>
        <p:nvSpPr>
          <p:cNvPr id="4" name="灯片编号占位符 3">
            <a:extLst>
              <a:ext uri="{FF2B5EF4-FFF2-40B4-BE49-F238E27FC236}">
                <a16:creationId xmlns:a16="http://schemas.microsoft.com/office/drawing/2014/main" id="{F5144FA1-A0F9-4215-8FC4-E6D7205B9C27}"/>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95" name="灯片编号占位符 23">
            <a:extLst>
              <a:ext uri="{FF2B5EF4-FFF2-40B4-BE49-F238E27FC236}">
                <a16:creationId xmlns:a16="http://schemas.microsoft.com/office/drawing/2014/main" id="{2AD630B3-2B02-4B90-908B-343628BBF37C}"/>
              </a:ext>
            </a:extLst>
          </p:cNvPr>
          <p:cNvSpPr txBox="1">
            <a:spLocks/>
          </p:cNvSpPr>
          <p:nvPr/>
        </p:nvSpPr>
        <p:spPr>
          <a:xfrm>
            <a:off x="3581400" y="643298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13</a:t>
            </a:r>
            <a:endParaRPr lang="zh-CN" altLang="en-US" dirty="0"/>
          </a:p>
        </p:txBody>
      </p:sp>
    </p:spTree>
    <p:extLst>
      <p:ext uri="{BB962C8B-B14F-4D97-AF65-F5344CB8AC3E}">
        <p14:creationId xmlns:p14="http://schemas.microsoft.com/office/powerpoint/2010/main" val="26284497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5000">
        <p15:prstTrans prst="crush"/>
      </p:transition>
    </mc:Choice>
    <mc:Fallback xmlns="">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8"/>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392"/>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377"/>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29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307"/>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par>
                                <p:cTn id="23" presetID="10" presetClass="entr" presetSubtype="0" fill="hold" grpId="0" nodeType="withEffect">
                                  <p:stCondLst>
                                    <p:cond delay="88"/>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347"/>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34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239"/>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158"/>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228"/>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par>
                                <p:cTn id="41" presetID="10" presetClass="entr" presetSubtype="0" fill="hold" grpId="0" nodeType="withEffect">
                                  <p:stCondLst>
                                    <p:cond delay="353"/>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par>
                                <p:cTn id="44" presetID="10" presetClass="entr" presetSubtype="0" fill="hold" grpId="0" nodeType="withEffect">
                                  <p:stCondLst>
                                    <p:cond delay="19"/>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358"/>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265"/>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155"/>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174"/>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134"/>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131"/>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142"/>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childTnLst>
                                </p:cTn>
                              </p:par>
                              <p:par>
                                <p:cTn id="68" presetID="10" presetClass="entr" presetSubtype="0" fill="hold" grpId="0" nodeType="withEffect">
                                  <p:stCondLst>
                                    <p:cond delay="77"/>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grpId="0" nodeType="withEffect">
                                  <p:stCondLst>
                                    <p:cond delay="26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grpId="0" nodeType="withEffect">
                                  <p:stCondLst>
                                    <p:cond delay="162"/>
                                  </p:stCondLst>
                                  <p:childTnLst>
                                    <p:set>
                                      <p:cBhvr>
                                        <p:cTn id="75" dur="1" fill="hold">
                                          <p:stCondLst>
                                            <p:cond delay="0"/>
                                          </p:stCondLst>
                                        </p:cTn>
                                        <p:tgtEl>
                                          <p:spTgt spid="31"/>
                                        </p:tgtEl>
                                        <p:attrNameLst>
                                          <p:attrName>style.visibility</p:attrName>
                                        </p:attrNameLst>
                                      </p:cBhvr>
                                      <p:to>
                                        <p:strVal val="visible"/>
                                      </p:to>
                                    </p:set>
                                    <p:animEffect transition="in" filter="fade">
                                      <p:cBhvr>
                                        <p:cTn id="76" dur="500"/>
                                        <p:tgtEl>
                                          <p:spTgt spid="31"/>
                                        </p:tgtEl>
                                      </p:cBhvr>
                                    </p:animEffect>
                                  </p:childTnLst>
                                </p:cTn>
                              </p:par>
                              <p:par>
                                <p:cTn id="77" presetID="10" presetClass="entr" presetSubtype="0" fill="hold" grpId="0" nodeType="withEffect">
                                  <p:stCondLst>
                                    <p:cond delay="226"/>
                                  </p:stCondLst>
                                  <p:childTnLst>
                                    <p:set>
                                      <p:cBhvr>
                                        <p:cTn id="78" dur="1" fill="hold">
                                          <p:stCondLst>
                                            <p:cond delay="0"/>
                                          </p:stCondLst>
                                        </p:cTn>
                                        <p:tgtEl>
                                          <p:spTgt spid="32"/>
                                        </p:tgtEl>
                                        <p:attrNameLst>
                                          <p:attrName>style.visibility</p:attrName>
                                        </p:attrNameLst>
                                      </p:cBhvr>
                                      <p:to>
                                        <p:strVal val="visible"/>
                                      </p:to>
                                    </p:set>
                                    <p:animEffect transition="in" filter="fade">
                                      <p:cBhvr>
                                        <p:cTn id="79" dur="500"/>
                                        <p:tgtEl>
                                          <p:spTgt spid="32"/>
                                        </p:tgtEl>
                                      </p:cBhvr>
                                    </p:animEffect>
                                  </p:childTnLst>
                                </p:cTn>
                              </p:par>
                              <p:par>
                                <p:cTn id="80" presetID="10" presetClass="entr" presetSubtype="0" fill="hold" grpId="0" nodeType="withEffect">
                                  <p:stCondLst>
                                    <p:cond delay="202"/>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par>
                                <p:cTn id="83" presetID="10" presetClass="entr" presetSubtype="0" fill="hold" grpId="0" nodeType="withEffect">
                                  <p:stCondLst>
                                    <p:cond delay="343"/>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grpId="0" nodeType="withEffect">
                                  <p:stCondLst>
                                    <p:cond delay="8"/>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11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grpId="0" nodeType="withEffect">
                                  <p:stCondLst>
                                    <p:cond delay="127"/>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grpId="0" nodeType="withEffect">
                                  <p:stCondLst>
                                    <p:cond delay="297"/>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grpId="0" nodeType="withEffect">
                                  <p:stCondLst>
                                    <p:cond delay="38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10" presetClass="entr" presetSubtype="0" fill="hold" grpId="0" nodeType="withEffect">
                                  <p:stCondLst>
                                    <p:cond delay="366"/>
                                  </p:stCondLst>
                                  <p:childTnLst>
                                    <p:set>
                                      <p:cBhvr>
                                        <p:cTn id="102" dur="1" fill="hold">
                                          <p:stCondLst>
                                            <p:cond delay="0"/>
                                          </p:stCondLst>
                                        </p:cTn>
                                        <p:tgtEl>
                                          <p:spTgt spid="42"/>
                                        </p:tgtEl>
                                        <p:attrNameLst>
                                          <p:attrName>style.visibility</p:attrName>
                                        </p:attrNameLst>
                                      </p:cBhvr>
                                      <p:to>
                                        <p:strVal val="visible"/>
                                      </p:to>
                                    </p:set>
                                    <p:animEffect transition="in" filter="fade">
                                      <p:cBhvr>
                                        <p:cTn id="103" dur="500"/>
                                        <p:tgtEl>
                                          <p:spTgt spid="42"/>
                                        </p:tgtEl>
                                      </p:cBhvr>
                                    </p:animEffect>
                                  </p:childTnLst>
                                </p:cTn>
                              </p:par>
                              <p:par>
                                <p:cTn id="104" presetID="10" presetClass="entr" presetSubtype="0" fill="hold" grpId="0" nodeType="withEffect">
                                  <p:stCondLst>
                                    <p:cond delay="357"/>
                                  </p:stCondLst>
                                  <p:childTnLst>
                                    <p:set>
                                      <p:cBhvr>
                                        <p:cTn id="105" dur="1" fill="hold">
                                          <p:stCondLst>
                                            <p:cond delay="0"/>
                                          </p:stCondLst>
                                        </p:cTn>
                                        <p:tgtEl>
                                          <p:spTgt spid="43"/>
                                        </p:tgtEl>
                                        <p:attrNameLst>
                                          <p:attrName>style.visibility</p:attrName>
                                        </p:attrNameLst>
                                      </p:cBhvr>
                                      <p:to>
                                        <p:strVal val="visible"/>
                                      </p:to>
                                    </p:set>
                                    <p:animEffect transition="in" filter="fade">
                                      <p:cBhvr>
                                        <p:cTn id="106" dur="500"/>
                                        <p:tgtEl>
                                          <p:spTgt spid="43"/>
                                        </p:tgtEl>
                                      </p:cBhvr>
                                    </p:animEffect>
                                  </p:childTnLst>
                                </p:cTn>
                              </p:par>
                              <p:par>
                                <p:cTn id="107" presetID="10" presetClass="entr" presetSubtype="0" fill="hold" grpId="0" nodeType="withEffect">
                                  <p:stCondLst>
                                    <p:cond delay="249"/>
                                  </p:stCondLst>
                                  <p:childTnLst>
                                    <p:set>
                                      <p:cBhvr>
                                        <p:cTn id="108" dur="1" fill="hold">
                                          <p:stCondLst>
                                            <p:cond delay="0"/>
                                          </p:stCondLst>
                                        </p:cTn>
                                        <p:tgtEl>
                                          <p:spTgt spid="44"/>
                                        </p:tgtEl>
                                        <p:attrNameLst>
                                          <p:attrName>style.visibility</p:attrName>
                                        </p:attrNameLst>
                                      </p:cBhvr>
                                      <p:to>
                                        <p:strVal val="visible"/>
                                      </p:to>
                                    </p:set>
                                    <p:animEffect transition="in" filter="fade">
                                      <p:cBhvr>
                                        <p:cTn id="109" dur="500"/>
                                        <p:tgtEl>
                                          <p:spTgt spid="44"/>
                                        </p:tgtEl>
                                      </p:cBhvr>
                                    </p:animEffect>
                                  </p:childTnLst>
                                </p:cTn>
                              </p:par>
                              <p:par>
                                <p:cTn id="110" presetID="10" presetClass="entr" presetSubtype="0" fill="hold" grpId="0" nodeType="withEffect">
                                  <p:stCondLst>
                                    <p:cond delay="263"/>
                                  </p:stCondLst>
                                  <p:childTnLst>
                                    <p:set>
                                      <p:cBhvr>
                                        <p:cTn id="111" dur="1" fill="hold">
                                          <p:stCondLst>
                                            <p:cond delay="0"/>
                                          </p:stCondLst>
                                        </p:cTn>
                                        <p:tgtEl>
                                          <p:spTgt spid="45"/>
                                        </p:tgtEl>
                                        <p:attrNameLst>
                                          <p:attrName>style.visibility</p:attrName>
                                        </p:attrNameLst>
                                      </p:cBhvr>
                                      <p:to>
                                        <p:strVal val="visible"/>
                                      </p:to>
                                    </p:set>
                                    <p:animEffect transition="in" filter="fade">
                                      <p:cBhvr>
                                        <p:cTn id="112" dur="500"/>
                                        <p:tgtEl>
                                          <p:spTgt spid="45"/>
                                        </p:tgtEl>
                                      </p:cBhvr>
                                    </p:animEffect>
                                  </p:childTnLst>
                                </p:cTn>
                              </p:par>
                              <p:par>
                                <p:cTn id="113" presetID="10" presetClass="entr" presetSubtype="0" fill="hold" grpId="0" nodeType="withEffect">
                                  <p:stCondLst>
                                    <p:cond delay="112"/>
                                  </p:stCondLst>
                                  <p:childTnLst>
                                    <p:set>
                                      <p:cBhvr>
                                        <p:cTn id="114" dur="1" fill="hold">
                                          <p:stCondLst>
                                            <p:cond delay="0"/>
                                          </p:stCondLst>
                                        </p:cTn>
                                        <p:tgtEl>
                                          <p:spTgt spid="46"/>
                                        </p:tgtEl>
                                        <p:attrNameLst>
                                          <p:attrName>style.visibility</p:attrName>
                                        </p:attrNameLst>
                                      </p:cBhvr>
                                      <p:to>
                                        <p:strVal val="visible"/>
                                      </p:to>
                                    </p:set>
                                    <p:animEffect transition="in" filter="fade">
                                      <p:cBhvr>
                                        <p:cTn id="115" dur="500"/>
                                        <p:tgtEl>
                                          <p:spTgt spid="46"/>
                                        </p:tgtEl>
                                      </p:cBhvr>
                                    </p:animEffect>
                                  </p:childTnLst>
                                </p:cTn>
                              </p:par>
                              <p:par>
                                <p:cTn id="116" presetID="10" presetClass="entr" presetSubtype="0" fill="hold" grpId="0" nodeType="withEffect">
                                  <p:stCondLst>
                                    <p:cond delay="307"/>
                                  </p:stCondLst>
                                  <p:childTnLst>
                                    <p:set>
                                      <p:cBhvr>
                                        <p:cTn id="117" dur="1" fill="hold">
                                          <p:stCondLst>
                                            <p:cond delay="0"/>
                                          </p:stCondLst>
                                        </p:cTn>
                                        <p:tgtEl>
                                          <p:spTgt spid="47"/>
                                        </p:tgtEl>
                                        <p:attrNameLst>
                                          <p:attrName>style.visibility</p:attrName>
                                        </p:attrNameLst>
                                      </p:cBhvr>
                                      <p:to>
                                        <p:strVal val="visible"/>
                                      </p:to>
                                    </p:set>
                                    <p:animEffect transition="in" filter="fade">
                                      <p:cBhvr>
                                        <p:cTn id="118" dur="500"/>
                                        <p:tgtEl>
                                          <p:spTgt spid="47"/>
                                        </p:tgtEl>
                                      </p:cBhvr>
                                    </p:animEffect>
                                  </p:childTnLst>
                                </p:cTn>
                              </p:par>
                              <p:par>
                                <p:cTn id="119" presetID="10" presetClass="entr" presetSubtype="0" fill="hold" grpId="0" nodeType="withEffect">
                                  <p:stCondLst>
                                    <p:cond delay="20"/>
                                  </p:stCondLst>
                                  <p:childTnLst>
                                    <p:set>
                                      <p:cBhvr>
                                        <p:cTn id="120" dur="1" fill="hold">
                                          <p:stCondLst>
                                            <p:cond delay="0"/>
                                          </p:stCondLst>
                                        </p:cTn>
                                        <p:tgtEl>
                                          <p:spTgt spid="48"/>
                                        </p:tgtEl>
                                        <p:attrNameLst>
                                          <p:attrName>style.visibility</p:attrName>
                                        </p:attrNameLst>
                                      </p:cBhvr>
                                      <p:to>
                                        <p:strVal val="visible"/>
                                      </p:to>
                                    </p:set>
                                    <p:animEffect transition="in" filter="fade">
                                      <p:cBhvr>
                                        <p:cTn id="121" dur="500"/>
                                        <p:tgtEl>
                                          <p:spTgt spid="48"/>
                                        </p:tgtEl>
                                      </p:cBhvr>
                                    </p:animEffect>
                                  </p:childTnLst>
                                </p:cTn>
                              </p:par>
                              <p:par>
                                <p:cTn id="122" presetID="10" presetClass="entr" presetSubtype="0" fill="hold" grpId="0" nodeType="withEffect">
                                  <p:stCondLst>
                                    <p:cond delay="68"/>
                                  </p:stCondLst>
                                  <p:childTnLst>
                                    <p:set>
                                      <p:cBhvr>
                                        <p:cTn id="123" dur="1" fill="hold">
                                          <p:stCondLst>
                                            <p:cond delay="0"/>
                                          </p:stCondLst>
                                        </p:cTn>
                                        <p:tgtEl>
                                          <p:spTgt spid="49"/>
                                        </p:tgtEl>
                                        <p:attrNameLst>
                                          <p:attrName>style.visibility</p:attrName>
                                        </p:attrNameLst>
                                      </p:cBhvr>
                                      <p:to>
                                        <p:strVal val="visible"/>
                                      </p:to>
                                    </p:set>
                                    <p:animEffect transition="in" filter="fade">
                                      <p:cBhvr>
                                        <p:cTn id="124" dur="500"/>
                                        <p:tgtEl>
                                          <p:spTgt spid="49"/>
                                        </p:tgtEl>
                                      </p:cBhvr>
                                    </p:animEffect>
                                  </p:childTnLst>
                                </p:cTn>
                              </p:par>
                              <p:par>
                                <p:cTn id="125" presetID="10" presetClass="entr" presetSubtype="0" fill="hold" grpId="0" nodeType="withEffect">
                                  <p:stCondLst>
                                    <p:cond delay="77"/>
                                  </p:stCondLst>
                                  <p:childTnLst>
                                    <p:set>
                                      <p:cBhvr>
                                        <p:cTn id="126" dur="1" fill="hold">
                                          <p:stCondLst>
                                            <p:cond delay="0"/>
                                          </p:stCondLst>
                                        </p:cTn>
                                        <p:tgtEl>
                                          <p:spTgt spid="50"/>
                                        </p:tgtEl>
                                        <p:attrNameLst>
                                          <p:attrName>style.visibility</p:attrName>
                                        </p:attrNameLst>
                                      </p:cBhvr>
                                      <p:to>
                                        <p:strVal val="visible"/>
                                      </p:to>
                                    </p:set>
                                    <p:animEffect transition="in" filter="fade">
                                      <p:cBhvr>
                                        <p:cTn id="127" dur="500"/>
                                        <p:tgtEl>
                                          <p:spTgt spid="50"/>
                                        </p:tgtEl>
                                      </p:cBhvr>
                                    </p:animEffect>
                                  </p:childTnLst>
                                </p:cTn>
                              </p:par>
                              <p:par>
                                <p:cTn id="128" presetID="10" presetClass="entr" presetSubtype="0" fill="hold" grpId="0" nodeType="withEffect">
                                  <p:stCondLst>
                                    <p:cond delay="57"/>
                                  </p:stCondLst>
                                  <p:childTnLst>
                                    <p:set>
                                      <p:cBhvr>
                                        <p:cTn id="129" dur="1" fill="hold">
                                          <p:stCondLst>
                                            <p:cond delay="0"/>
                                          </p:stCondLst>
                                        </p:cTn>
                                        <p:tgtEl>
                                          <p:spTgt spid="51"/>
                                        </p:tgtEl>
                                        <p:attrNameLst>
                                          <p:attrName>style.visibility</p:attrName>
                                        </p:attrNameLst>
                                      </p:cBhvr>
                                      <p:to>
                                        <p:strVal val="visible"/>
                                      </p:to>
                                    </p:set>
                                    <p:animEffect transition="in" filter="fade">
                                      <p:cBhvr>
                                        <p:cTn id="130" dur="500"/>
                                        <p:tgtEl>
                                          <p:spTgt spid="51"/>
                                        </p:tgtEl>
                                      </p:cBhvr>
                                    </p:animEffect>
                                  </p:childTnLst>
                                </p:cTn>
                              </p:par>
                              <p:par>
                                <p:cTn id="131" presetID="10" presetClass="entr" presetSubtype="0" fill="hold" grpId="0" nodeType="withEffect">
                                  <p:stCondLst>
                                    <p:cond delay="249"/>
                                  </p:stCondLst>
                                  <p:childTnLst>
                                    <p:set>
                                      <p:cBhvr>
                                        <p:cTn id="132" dur="1" fill="hold">
                                          <p:stCondLst>
                                            <p:cond delay="0"/>
                                          </p:stCondLst>
                                        </p:cTn>
                                        <p:tgtEl>
                                          <p:spTgt spid="52"/>
                                        </p:tgtEl>
                                        <p:attrNameLst>
                                          <p:attrName>style.visibility</p:attrName>
                                        </p:attrNameLst>
                                      </p:cBhvr>
                                      <p:to>
                                        <p:strVal val="visible"/>
                                      </p:to>
                                    </p:set>
                                    <p:animEffect transition="in" filter="fade">
                                      <p:cBhvr>
                                        <p:cTn id="133" dur="500"/>
                                        <p:tgtEl>
                                          <p:spTgt spid="52"/>
                                        </p:tgtEl>
                                      </p:cBhvr>
                                    </p:animEffect>
                                  </p:childTnLst>
                                </p:cTn>
                              </p:par>
                              <p:par>
                                <p:cTn id="134" presetID="10" presetClass="entr" presetSubtype="0" fill="hold" grpId="0" nodeType="withEffect">
                                  <p:stCondLst>
                                    <p:cond delay="202"/>
                                  </p:stCondLst>
                                  <p:childTnLst>
                                    <p:set>
                                      <p:cBhvr>
                                        <p:cTn id="135" dur="1" fill="hold">
                                          <p:stCondLst>
                                            <p:cond delay="0"/>
                                          </p:stCondLst>
                                        </p:cTn>
                                        <p:tgtEl>
                                          <p:spTgt spid="53"/>
                                        </p:tgtEl>
                                        <p:attrNameLst>
                                          <p:attrName>style.visibility</p:attrName>
                                        </p:attrNameLst>
                                      </p:cBhvr>
                                      <p:to>
                                        <p:strVal val="visible"/>
                                      </p:to>
                                    </p:set>
                                    <p:animEffect transition="in" filter="fade">
                                      <p:cBhvr>
                                        <p:cTn id="136" dur="500"/>
                                        <p:tgtEl>
                                          <p:spTgt spid="53"/>
                                        </p:tgtEl>
                                      </p:cBhvr>
                                    </p:animEffect>
                                  </p:childTnLst>
                                </p:cTn>
                              </p:par>
                              <p:par>
                                <p:cTn id="137" presetID="10" presetClass="entr" presetSubtype="0" fill="hold" grpId="0" nodeType="withEffect">
                                  <p:stCondLst>
                                    <p:cond delay="218"/>
                                  </p:stCondLst>
                                  <p:childTnLst>
                                    <p:set>
                                      <p:cBhvr>
                                        <p:cTn id="138" dur="1" fill="hold">
                                          <p:stCondLst>
                                            <p:cond delay="0"/>
                                          </p:stCondLst>
                                        </p:cTn>
                                        <p:tgtEl>
                                          <p:spTgt spid="54"/>
                                        </p:tgtEl>
                                        <p:attrNameLst>
                                          <p:attrName>style.visibility</p:attrName>
                                        </p:attrNameLst>
                                      </p:cBhvr>
                                      <p:to>
                                        <p:strVal val="visible"/>
                                      </p:to>
                                    </p:set>
                                    <p:animEffect transition="in" filter="fade">
                                      <p:cBhvr>
                                        <p:cTn id="139" dur="500"/>
                                        <p:tgtEl>
                                          <p:spTgt spid="54"/>
                                        </p:tgtEl>
                                      </p:cBhvr>
                                    </p:animEffect>
                                  </p:childTnLst>
                                </p:cTn>
                              </p:par>
                              <p:par>
                                <p:cTn id="140" presetID="10" presetClass="entr" presetSubtype="0" fill="hold" grpId="0" nodeType="withEffect">
                                  <p:stCondLst>
                                    <p:cond delay="169"/>
                                  </p:stCondLst>
                                  <p:childTnLst>
                                    <p:set>
                                      <p:cBhvr>
                                        <p:cTn id="141" dur="1" fill="hold">
                                          <p:stCondLst>
                                            <p:cond delay="0"/>
                                          </p:stCondLst>
                                        </p:cTn>
                                        <p:tgtEl>
                                          <p:spTgt spid="56"/>
                                        </p:tgtEl>
                                        <p:attrNameLst>
                                          <p:attrName>style.visibility</p:attrName>
                                        </p:attrNameLst>
                                      </p:cBhvr>
                                      <p:to>
                                        <p:strVal val="visible"/>
                                      </p:to>
                                    </p:set>
                                    <p:animEffect transition="in" filter="fade">
                                      <p:cBhvr>
                                        <p:cTn id="142" dur="500"/>
                                        <p:tgtEl>
                                          <p:spTgt spid="56"/>
                                        </p:tgtEl>
                                      </p:cBhvr>
                                    </p:animEffect>
                                  </p:childTnLst>
                                </p:cTn>
                              </p:par>
                              <p:par>
                                <p:cTn id="143" presetID="10" presetClass="entr" presetSubtype="0" fill="hold" grpId="0" nodeType="withEffect">
                                  <p:stCondLst>
                                    <p:cond delay="119"/>
                                  </p:stCondLst>
                                  <p:childTnLst>
                                    <p:set>
                                      <p:cBhvr>
                                        <p:cTn id="144" dur="1" fill="hold">
                                          <p:stCondLst>
                                            <p:cond delay="0"/>
                                          </p:stCondLst>
                                        </p:cTn>
                                        <p:tgtEl>
                                          <p:spTgt spid="57"/>
                                        </p:tgtEl>
                                        <p:attrNameLst>
                                          <p:attrName>style.visibility</p:attrName>
                                        </p:attrNameLst>
                                      </p:cBhvr>
                                      <p:to>
                                        <p:strVal val="visible"/>
                                      </p:to>
                                    </p:set>
                                    <p:animEffect transition="in" filter="fade">
                                      <p:cBhvr>
                                        <p:cTn id="145" dur="500"/>
                                        <p:tgtEl>
                                          <p:spTgt spid="57"/>
                                        </p:tgtEl>
                                      </p:cBhvr>
                                    </p:animEffect>
                                  </p:childTnLst>
                                </p:cTn>
                              </p:par>
                              <p:par>
                                <p:cTn id="146" presetID="10" presetClass="entr" presetSubtype="0" fill="hold" grpId="0" nodeType="withEffect">
                                  <p:stCondLst>
                                    <p:cond delay="233"/>
                                  </p:stCondLst>
                                  <p:childTnLst>
                                    <p:set>
                                      <p:cBhvr>
                                        <p:cTn id="147" dur="1" fill="hold">
                                          <p:stCondLst>
                                            <p:cond delay="0"/>
                                          </p:stCondLst>
                                        </p:cTn>
                                        <p:tgtEl>
                                          <p:spTgt spid="58"/>
                                        </p:tgtEl>
                                        <p:attrNameLst>
                                          <p:attrName>style.visibility</p:attrName>
                                        </p:attrNameLst>
                                      </p:cBhvr>
                                      <p:to>
                                        <p:strVal val="visible"/>
                                      </p:to>
                                    </p:set>
                                    <p:animEffect transition="in" filter="fade">
                                      <p:cBhvr>
                                        <p:cTn id="148" dur="500"/>
                                        <p:tgtEl>
                                          <p:spTgt spid="58"/>
                                        </p:tgtEl>
                                      </p:cBhvr>
                                    </p:animEffect>
                                  </p:childTnLst>
                                </p:cTn>
                              </p:par>
                              <p:par>
                                <p:cTn id="149" presetID="10" presetClass="entr" presetSubtype="0" fill="hold" grpId="0" nodeType="withEffect">
                                  <p:stCondLst>
                                    <p:cond delay="307"/>
                                  </p:stCondLst>
                                  <p:childTnLst>
                                    <p:set>
                                      <p:cBhvr>
                                        <p:cTn id="150" dur="1" fill="hold">
                                          <p:stCondLst>
                                            <p:cond delay="0"/>
                                          </p:stCondLst>
                                        </p:cTn>
                                        <p:tgtEl>
                                          <p:spTgt spid="59"/>
                                        </p:tgtEl>
                                        <p:attrNameLst>
                                          <p:attrName>style.visibility</p:attrName>
                                        </p:attrNameLst>
                                      </p:cBhvr>
                                      <p:to>
                                        <p:strVal val="visible"/>
                                      </p:to>
                                    </p:set>
                                    <p:animEffect transition="in" filter="fade">
                                      <p:cBhvr>
                                        <p:cTn id="151" dur="500"/>
                                        <p:tgtEl>
                                          <p:spTgt spid="59"/>
                                        </p:tgtEl>
                                      </p:cBhvr>
                                    </p:animEffect>
                                  </p:childTnLst>
                                </p:cTn>
                              </p:par>
                              <p:par>
                                <p:cTn id="152" presetID="10" presetClass="entr" presetSubtype="0" fill="hold" grpId="0" nodeType="withEffect">
                                  <p:stCondLst>
                                    <p:cond delay="356"/>
                                  </p:stCondLst>
                                  <p:childTnLst>
                                    <p:set>
                                      <p:cBhvr>
                                        <p:cTn id="153" dur="1" fill="hold">
                                          <p:stCondLst>
                                            <p:cond delay="0"/>
                                          </p:stCondLst>
                                        </p:cTn>
                                        <p:tgtEl>
                                          <p:spTgt spid="60"/>
                                        </p:tgtEl>
                                        <p:attrNameLst>
                                          <p:attrName>style.visibility</p:attrName>
                                        </p:attrNameLst>
                                      </p:cBhvr>
                                      <p:to>
                                        <p:strVal val="visible"/>
                                      </p:to>
                                    </p:set>
                                    <p:animEffect transition="in" filter="fade">
                                      <p:cBhvr>
                                        <p:cTn id="154" dur="500"/>
                                        <p:tgtEl>
                                          <p:spTgt spid="60"/>
                                        </p:tgtEl>
                                      </p:cBhvr>
                                    </p:animEffect>
                                  </p:childTnLst>
                                </p:cTn>
                              </p:par>
                              <p:par>
                                <p:cTn id="155" presetID="10" presetClass="entr" presetSubtype="0" fill="hold" grpId="0" nodeType="withEffect">
                                  <p:stCondLst>
                                    <p:cond delay="158"/>
                                  </p:stCondLst>
                                  <p:childTnLst>
                                    <p:set>
                                      <p:cBhvr>
                                        <p:cTn id="156" dur="1" fill="hold">
                                          <p:stCondLst>
                                            <p:cond delay="0"/>
                                          </p:stCondLst>
                                        </p:cTn>
                                        <p:tgtEl>
                                          <p:spTgt spid="61"/>
                                        </p:tgtEl>
                                        <p:attrNameLst>
                                          <p:attrName>style.visibility</p:attrName>
                                        </p:attrNameLst>
                                      </p:cBhvr>
                                      <p:to>
                                        <p:strVal val="visible"/>
                                      </p:to>
                                    </p:set>
                                    <p:animEffect transition="in" filter="fade">
                                      <p:cBhvr>
                                        <p:cTn id="157" dur="500"/>
                                        <p:tgtEl>
                                          <p:spTgt spid="61"/>
                                        </p:tgtEl>
                                      </p:cBhvr>
                                    </p:animEffect>
                                  </p:childTnLst>
                                </p:cTn>
                              </p:par>
                              <p:par>
                                <p:cTn id="158" presetID="10" presetClass="entr" presetSubtype="0" fill="hold" grpId="0" nodeType="withEffect">
                                  <p:stCondLst>
                                    <p:cond delay="344"/>
                                  </p:stCondLst>
                                  <p:childTnLst>
                                    <p:set>
                                      <p:cBhvr>
                                        <p:cTn id="159" dur="1" fill="hold">
                                          <p:stCondLst>
                                            <p:cond delay="0"/>
                                          </p:stCondLst>
                                        </p:cTn>
                                        <p:tgtEl>
                                          <p:spTgt spid="62"/>
                                        </p:tgtEl>
                                        <p:attrNameLst>
                                          <p:attrName>style.visibility</p:attrName>
                                        </p:attrNameLst>
                                      </p:cBhvr>
                                      <p:to>
                                        <p:strVal val="visible"/>
                                      </p:to>
                                    </p:set>
                                    <p:animEffect transition="in" filter="fade">
                                      <p:cBhvr>
                                        <p:cTn id="160" dur="500"/>
                                        <p:tgtEl>
                                          <p:spTgt spid="62"/>
                                        </p:tgtEl>
                                      </p:cBhvr>
                                    </p:animEffect>
                                  </p:childTnLst>
                                </p:cTn>
                              </p:par>
                              <p:par>
                                <p:cTn id="161" presetID="10" presetClass="entr" presetSubtype="0" fill="hold" grpId="0" nodeType="withEffect">
                                  <p:stCondLst>
                                    <p:cond delay="339"/>
                                  </p:stCondLst>
                                  <p:childTnLst>
                                    <p:set>
                                      <p:cBhvr>
                                        <p:cTn id="162" dur="1" fill="hold">
                                          <p:stCondLst>
                                            <p:cond delay="0"/>
                                          </p:stCondLst>
                                        </p:cTn>
                                        <p:tgtEl>
                                          <p:spTgt spid="64"/>
                                        </p:tgtEl>
                                        <p:attrNameLst>
                                          <p:attrName>style.visibility</p:attrName>
                                        </p:attrNameLst>
                                      </p:cBhvr>
                                      <p:to>
                                        <p:strVal val="visible"/>
                                      </p:to>
                                    </p:set>
                                    <p:animEffect transition="in" filter="fade">
                                      <p:cBhvr>
                                        <p:cTn id="163" dur="500"/>
                                        <p:tgtEl>
                                          <p:spTgt spid="64"/>
                                        </p:tgtEl>
                                      </p:cBhvr>
                                    </p:animEffect>
                                  </p:childTnLst>
                                </p:cTn>
                              </p:par>
                              <p:par>
                                <p:cTn id="164" presetID="10" presetClass="entr" presetSubtype="0" fill="hold" grpId="0" nodeType="withEffect">
                                  <p:stCondLst>
                                    <p:cond delay="213"/>
                                  </p:stCondLst>
                                  <p:childTnLst>
                                    <p:set>
                                      <p:cBhvr>
                                        <p:cTn id="165" dur="1" fill="hold">
                                          <p:stCondLst>
                                            <p:cond delay="0"/>
                                          </p:stCondLst>
                                        </p:cTn>
                                        <p:tgtEl>
                                          <p:spTgt spid="65"/>
                                        </p:tgtEl>
                                        <p:attrNameLst>
                                          <p:attrName>style.visibility</p:attrName>
                                        </p:attrNameLst>
                                      </p:cBhvr>
                                      <p:to>
                                        <p:strVal val="visible"/>
                                      </p:to>
                                    </p:set>
                                    <p:animEffect transition="in" filter="fade">
                                      <p:cBhvr>
                                        <p:cTn id="166" dur="500"/>
                                        <p:tgtEl>
                                          <p:spTgt spid="65"/>
                                        </p:tgtEl>
                                      </p:cBhvr>
                                    </p:animEffect>
                                  </p:childTnLst>
                                </p:cTn>
                              </p:par>
                              <p:par>
                                <p:cTn id="167" presetID="10" presetClass="entr" presetSubtype="0" fill="hold" grpId="0" nodeType="withEffect">
                                  <p:stCondLst>
                                    <p:cond delay="332"/>
                                  </p:stCondLst>
                                  <p:childTnLst>
                                    <p:set>
                                      <p:cBhvr>
                                        <p:cTn id="168" dur="1" fill="hold">
                                          <p:stCondLst>
                                            <p:cond delay="0"/>
                                          </p:stCondLst>
                                        </p:cTn>
                                        <p:tgtEl>
                                          <p:spTgt spid="66"/>
                                        </p:tgtEl>
                                        <p:attrNameLst>
                                          <p:attrName>style.visibility</p:attrName>
                                        </p:attrNameLst>
                                      </p:cBhvr>
                                      <p:to>
                                        <p:strVal val="visible"/>
                                      </p:to>
                                    </p:set>
                                    <p:animEffect transition="in" filter="fade">
                                      <p:cBhvr>
                                        <p:cTn id="169" dur="500"/>
                                        <p:tgtEl>
                                          <p:spTgt spid="66"/>
                                        </p:tgtEl>
                                      </p:cBhvr>
                                    </p:animEffect>
                                  </p:childTnLst>
                                </p:cTn>
                              </p:par>
                              <p:par>
                                <p:cTn id="170" presetID="10" presetClass="entr" presetSubtype="0" fill="hold" grpId="0" nodeType="withEffect">
                                  <p:stCondLst>
                                    <p:cond delay="340"/>
                                  </p:stCondLst>
                                  <p:childTnLst>
                                    <p:set>
                                      <p:cBhvr>
                                        <p:cTn id="171" dur="1" fill="hold">
                                          <p:stCondLst>
                                            <p:cond delay="0"/>
                                          </p:stCondLst>
                                        </p:cTn>
                                        <p:tgtEl>
                                          <p:spTgt spid="67"/>
                                        </p:tgtEl>
                                        <p:attrNameLst>
                                          <p:attrName>style.visibility</p:attrName>
                                        </p:attrNameLst>
                                      </p:cBhvr>
                                      <p:to>
                                        <p:strVal val="visible"/>
                                      </p:to>
                                    </p:set>
                                    <p:animEffect transition="in" filter="fade">
                                      <p:cBhvr>
                                        <p:cTn id="172" dur="500"/>
                                        <p:tgtEl>
                                          <p:spTgt spid="67"/>
                                        </p:tgtEl>
                                      </p:cBhvr>
                                    </p:animEffect>
                                  </p:childTnLst>
                                </p:cTn>
                              </p:par>
                              <p:par>
                                <p:cTn id="173" presetID="10" presetClass="entr" presetSubtype="0" fill="hold" grpId="0" nodeType="withEffect">
                                  <p:stCondLst>
                                    <p:cond delay="395"/>
                                  </p:stCondLst>
                                  <p:childTnLst>
                                    <p:set>
                                      <p:cBhvr>
                                        <p:cTn id="174" dur="1" fill="hold">
                                          <p:stCondLst>
                                            <p:cond delay="0"/>
                                          </p:stCondLst>
                                        </p:cTn>
                                        <p:tgtEl>
                                          <p:spTgt spid="70"/>
                                        </p:tgtEl>
                                        <p:attrNameLst>
                                          <p:attrName>style.visibility</p:attrName>
                                        </p:attrNameLst>
                                      </p:cBhvr>
                                      <p:to>
                                        <p:strVal val="visible"/>
                                      </p:to>
                                    </p:set>
                                    <p:animEffect transition="in" filter="fade">
                                      <p:cBhvr>
                                        <p:cTn id="175" dur="500"/>
                                        <p:tgtEl>
                                          <p:spTgt spid="70"/>
                                        </p:tgtEl>
                                      </p:cBhvr>
                                    </p:animEffect>
                                  </p:childTnLst>
                                </p:cTn>
                              </p:par>
                              <p:par>
                                <p:cTn id="176" presetID="10" presetClass="entr" presetSubtype="0" fill="hold" grpId="0" nodeType="withEffect">
                                  <p:stCondLst>
                                    <p:cond delay="60"/>
                                  </p:stCondLst>
                                  <p:childTnLst>
                                    <p:set>
                                      <p:cBhvr>
                                        <p:cTn id="177" dur="1" fill="hold">
                                          <p:stCondLst>
                                            <p:cond delay="0"/>
                                          </p:stCondLst>
                                        </p:cTn>
                                        <p:tgtEl>
                                          <p:spTgt spid="71"/>
                                        </p:tgtEl>
                                        <p:attrNameLst>
                                          <p:attrName>style.visibility</p:attrName>
                                        </p:attrNameLst>
                                      </p:cBhvr>
                                      <p:to>
                                        <p:strVal val="visible"/>
                                      </p:to>
                                    </p:set>
                                    <p:animEffect transition="in" filter="fade">
                                      <p:cBhvr>
                                        <p:cTn id="178" dur="500"/>
                                        <p:tgtEl>
                                          <p:spTgt spid="71"/>
                                        </p:tgtEl>
                                      </p:cBhvr>
                                    </p:animEffect>
                                  </p:childTnLst>
                                </p:cTn>
                              </p:par>
                              <p:par>
                                <p:cTn id="179" presetID="10" presetClass="entr" presetSubtype="0" fill="hold" grpId="0" nodeType="withEffect">
                                  <p:stCondLst>
                                    <p:cond delay="349"/>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500"/>
                                        <p:tgtEl>
                                          <p:spTgt spid="72"/>
                                        </p:tgtEl>
                                      </p:cBhvr>
                                    </p:animEffect>
                                  </p:childTnLst>
                                </p:cTn>
                              </p:par>
                              <p:par>
                                <p:cTn id="182" presetID="10" presetClass="entr" presetSubtype="0" fill="hold" grpId="0" nodeType="withEffect">
                                  <p:stCondLst>
                                    <p:cond delay="120"/>
                                  </p:stCondLst>
                                  <p:childTnLst>
                                    <p:set>
                                      <p:cBhvr>
                                        <p:cTn id="183" dur="1" fill="hold">
                                          <p:stCondLst>
                                            <p:cond delay="0"/>
                                          </p:stCondLst>
                                        </p:cTn>
                                        <p:tgtEl>
                                          <p:spTgt spid="73"/>
                                        </p:tgtEl>
                                        <p:attrNameLst>
                                          <p:attrName>style.visibility</p:attrName>
                                        </p:attrNameLst>
                                      </p:cBhvr>
                                      <p:to>
                                        <p:strVal val="visible"/>
                                      </p:to>
                                    </p:set>
                                    <p:animEffect transition="in" filter="fade">
                                      <p:cBhvr>
                                        <p:cTn id="184" dur="500"/>
                                        <p:tgtEl>
                                          <p:spTgt spid="73"/>
                                        </p:tgtEl>
                                      </p:cBhvr>
                                    </p:animEffect>
                                  </p:childTnLst>
                                </p:cTn>
                              </p:par>
                              <p:par>
                                <p:cTn id="185" presetID="10" presetClass="entr" presetSubtype="0" fill="hold" grpId="0" nodeType="withEffect">
                                  <p:stCondLst>
                                    <p:cond delay="360"/>
                                  </p:stCondLst>
                                  <p:childTnLst>
                                    <p:set>
                                      <p:cBhvr>
                                        <p:cTn id="186" dur="1" fill="hold">
                                          <p:stCondLst>
                                            <p:cond delay="0"/>
                                          </p:stCondLst>
                                        </p:cTn>
                                        <p:tgtEl>
                                          <p:spTgt spid="74"/>
                                        </p:tgtEl>
                                        <p:attrNameLst>
                                          <p:attrName>style.visibility</p:attrName>
                                        </p:attrNameLst>
                                      </p:cBhvr>
                                      <p:to>
                                        <p:strVal val="visible"/>
                                      </p:to>
                                    </p:set>
                                    <p:animEffect transition="in" filter="fade">
                                      <p:cBhvr>
                                        <p:cTn id="187" dur="500"/>
                                        <p:tgtEl>
                                          <p:spTgt spid="74"/>
                                        </p:tgtEl>
                                      </p:cBhvr>
                                    </p:animEffect>
                                  </p:childTnLst>
                                </p:cTn>
                              </p:par>
                              <p:par>
                                <p:cTn id="188" presetID="10" presetClass="entr" presetSubtype="0" fill="hold" grpId="0" nodeType="withEffect">
                                  <p:stCondLst>
                                    <p:cond delay="42"/>
                                  </p:stCondLst>
                                  <p:childTnLst>
                                    <p:set>
                                      <p:cBhvr>
                                        <p:cTn id="189" dur="1" fill="hold">
                                          <p:stCondLst>
                                            <p:cond delay="0"/>
                                          </p:stCondLst>
                                        </p:cTn>
                                        <p:tgtEl>
                                          <p:spTgt spid="75"/>
                                        </p:tgtEl>
                                        <p:attrNameLst>
                                          <p:attrName>style.visibility</p:attrName>
                                        </p:attrNameLst>
                                      </p:cBhvr>
                                      <p:to>
                                        <p:strVal val="visible"/>
                                      </p:to>
                                    </p:set>
                                    <p:animEffect transition="in" filter="fade">
                                      <p:cBhvr>
                                        <p:cTn id="190" dur="500"/>
                                        <p:tgtEl>
                                          <p:spTgt spid="75"/>
                                        </p:tgtEl>
                                      </p:cBhvr>
                                    </p:animEffect>
                                  </p:childTnLst>
                                </p:cTn>
                              </p:par>
                              <p:par>
                                <p:cTn id="191" presetID="10" presetClass="entr" presetSubtype="0" fill="hold" grpId="0" nodeType="withEffect">
                                  <p:stCondLst>
                                    <p:cond delay="299"/>
                                  </p:stCondLst>
                                  <p:childTnLst>
                                    <p:set>
                                      <p:cBhvr>
                                        <p:cTn id="192" dur="1" fill="hold">
                                          <p:stCondLst>
                                            <p:cond delay="0"/>
                                          </p:stCondLst>
                                        </p:cTn>
                                        <p:tgtEl>
                                          <p:spTgt spid="76"/>
                                        </p:tgtEl>
                                        <p:attrNameLst>
                                          <p:attrName>style.visibility</p:attrName>
                                        </p:attrNameLst>
                                      </p:cBhvr>
                                      <p:to>
                                        <p:strVal val="visible"/>
                                      </p:to>
                                    </p:set>
                                    <p:animEffect transition="in" filter="fade">
                                      <p:cBhvr>
                                        <p:cTn id="193" dur="500"/>
                                        <p:tgtEl>
                                          <p:spTgt spid="76"/>
                                        </p:tgtEl>
                                      </p:cBhvr>
                                    </p:animEffect>
                                  </p:childTnLst>
                                </p:cTn>
                              </p:par>
                              <p:par>
                                <p:cTn id="194" presetID="10" presetClass="entr" presetSubtype="0" fill="hold" grpId="0" nodeType="withEffect">
                                  <p:stCondLst>
                                    <p:cond delay="375"/>
                                  </p:stCondLst>
                                  <p:childTnLst>
                                    <p:set>
                                      <p:cBhvr>
                                        <p:cTn id="195" dur="1" fill="hold">
                                          <p:stCondLst>
                                            <p:cond delay="0"/>
                                          </p:stCondLst>
                                        </p:cTn>
                                        <p:tgtEl>
                                          <p:spTgt spid="77"/>
                                        </p:tgtEl>
                                        <p:attrNameLst>
                                          <p:attrName>style.visibility</p:attrName>
                                        </p:attrNameLst>
                                      </p:cBhvr>
                                      <p:to>
                                        <p:strVal val="visible"/>
                                      </p:to>
                                    </p:set>
                                    <p:animEffect transition="in" filter="fade">
                                      <p:cBhvr>
                                        <p:cTn id="196" dur="500"/>
                                        <p:tgtEl>
                                          <p:spTgt spid="77"/>
                                        </p:tgtEl>
                                      </p:cBhvr>
                                    </p:animEffect>
                                  </p:childTnLst>
                                </p:cTn>
                              </p:par>
                              <p:par>
                                <p:cTn id="197" presetID="10" presetClass="entr" presetSubtype="0" fill="hold" grpId="0" nodeType="withEffect">
                                  <p:stCondLst>
                                    <p:cond delay="277"/>
                                  </p:stCondLst>
                                  <p:childTnLst>
                                    <p:set>
                                      <p:cBhvr>
                                        <p:cTn id="198" dur="1" fill="hold">
                                          <p:stCondLst>
                                            <p:cond delay="0"/>
                                          </p:stCondLst>
                                        </p:cTn>
                                        <p:tgtEl>
                                          <p:spTgt spid="78"/>
                                        </p:tgtEl>
                                        <p:attrNameLst>
                                          <p:attrName>style.visibility</p:attrName>
                                        </p:attrNameLst>
                                      </p:cBhvr>
                                      <p:to>
                                        <p:strVal val="visible"/>
                                      </p:to>
                                    </p:set>
                                    <p:animEffect transition="in" filter="fade">
                                      <p:cBhvr>
                                        <p:cTn id="199" dur="500"/>
                                        <p:tgtEl>
                                          <p:spTgt spid="78"/>
                                        </p:tgtEl>
                                      </p:cBhvr>
                                    </p:animEffect>
                                  </p:childTnLst>
                                </p:cTn>
                              </p:par>
                              <p:par>
                                <p:cTn id="200" presetID="10" presetClass="entr" presetSubtype="0" fill="hold" grpId="0" nodeType="withEffect">
                                  <p:stCondLst>
                                    <p:cond delay="365"/>
                                  </p:stCondLst>
                                  <p:childTnLst>
                                    <p:set>
                                      <p:cBhvr>
                                        <p:cTn id="201" dur="1" fill="hold">
                                          <p:stCondLst>
                                            <p:cond delay="0"/>
                                          </p:stCondLst>
                                        </p:cTn>
                                        <p:tgtEl>
                                          <p:spTgt spid="79"/>
                                        </p:tgtEl>
                                        <p:attrNameLst>
                                          <p:attrName>style.visibility</p:attrName>
                                        </p:attrNameLst>
                                      </p:cBhvr>
                                      <p:to>
                                        <p:strVal val="visible"/>
                                      </p:to>
                                    </p:set>
                                    <p:animEffect transition="in" filter="fade">
                                      <p:cBhvr>
                                        <p:cTn id="202" dur="500"/>
                                        <p:tgtEl>
                                          <p:spTgt spid="79"/>
                                        </p:tgtEl>
                                      </p:cBhvr>
                                    </p:animEffect>
                                  </p:childTnLst>
                                </p:cTn>
                              </p:par>
                              <p:par>
                                <p:cTn id="203" presetID="10" presetClass="entr" presetSubtype="0" fill="hold" grpId="0" nodeType="withEffect">
                                  <p:stCondLst>
                                    <p:cond delay="350"/>
                                  </p:stCondLst>
                                  <p:childTnLst>
                                    <p:set>
                                      <p:cBhvr>
                                        <p:cTn id="204" dur="1" fill="hold">
                                          <p:stCondLst>
                                            <p:cond delay="0"/>
                                          </p:stCondLst>
                                        </p:cTn>
                                        <p:tgtEl>
                                          <p:spTgt spid="80"/>
                                        </p:tgtEl>
                                        <p:attrNameLst>
                                          <p:attrName>style.visibility</p:attrName>
                                        </p:attrNameLst>
                                      </p:cBhvr>
                                      <p:to>
                                        <p:strVal val="visible"/>
                                      </p:to>
                                    </p:set>
                                    <p:animEffect transition="in" filter="fade">
                                      <p:cBhvr>
                                        <p:cTn id="205" dur="500"/>
                                        <p:tgtEl>
                                          <p:spTgt spid="80"/>
                                        </p:tgtEl>
                                      </p:cBhvr>
                                    </p:animEffect>
                                  </p:childTnLst>
                                </p:cTn>
                              </p:par>
                              <p:par>
                                <p:cTn id="206" presetID="10" presetClass="entr" presetSubtype="0" fill="hold" grpId="0" nodeType="withEffect">
                                  <p:stCondLst>
                                    <p:cond delay="79"/>
                                  </p:stCondLst>
                                  <p:childTnLst>
                                    <p:set>
                                      <p:cBhvr>
                                        <p:cTn id="207" dur="1" fill="hold">
                                          <p:stCondLst>
                                            <p:cond delay="0"/>
                                          </p:stCondLst>
                                        </p:cTn>
                                        <p:tgtEl>
                                          <p:spTgt spid="81"/>
                                        </p:tgtEl>
                                        <p:attrNameLst>
                                          <p:attrName>style.visibility</p:attrName>
                                        </p:attrNameLst>
                                      </p:cBhvr>
                                      <p:to>
                                        <p:strVal val="visible"/>
                                      </p:to>
                                    </p:set>
                                    <p:animEffect transition="in" filter="fade">
                                      <p:cBhvr>
                                        <p:cTn id="208" dur="500"/>
                                        <p:tgtEl>
                                          <p:spTgt spid="81"/>
                                        </p:tgtEl>
                                      </p:cBhvr>
                                    </p:animEffect>
                                  </p:childTnLst>
                                </p:cTn>
                              </p:par>
                              <p:par>
                                <p:cTn id="209" presetID="10" presetClass="entr" presetSubtype="0" fill="hold" grpId="0" nodeType="withEffect">
                                  <p:stCondLst>
                                    <p:cond delay="283"/>
                                  </p:stCondLst>
                                  <p:childTnLst>
                                    <p:set>
                                      <p:cBhvr>
                                        <p:cTn id="210" dur="1" fill="hold">
                                          <p:stCondLst>
                                            <p:cond delay="0"/>
                                          </p:stCondLst>
                                        </p:cTn>
                                        <p:tgtEl>
                                          <p:spTgt spid="82"/>
                                        </p:tgtEl>
                                        <p:attrNameLst>
                                          <p:attrName>style.visibility</p:attrName>
                                        </p:attrNameLst>
                                      </p:cBhvr>
                                      <p:to>
                                        <p:strVal val="visible"/>
                                      </p:to>
                                    </p:set>
                                    <p:animEffect transition="in" filter="fade">
                                      <p:cBhvr>
                                        <p:cTn id="211" dur="500"/>
                                        <p:tgtEl>
                                          <p:spTgt spid="82"/>
                                        </p:tgtEl>
                                      </p:cBhvr>
                                    </p:animEffect>
                                  </p:childTnLst>
                                </p:cTn>
                              </p:par>
                              <p:par>
                                <p:cTn id="212" presetID="10" presetClass="entr" presetSubtype="0" fill="hold" grpId="0" nodeType="withEffect">
                                  <p:stCondLst>
                                    <p:cond delay="218"/>
                                  </p:stCondLst>
                                  <p:childTnLst>
                                    <p:set>
                                      <p:cBhvr>
                                        <p:cTn id="213" dur="1" fill="hold">
                                          <p:stCondLst>
                                            <p:cond delay="0"/>
                                          </p:stCondLst>
                                        </p:cTn>
                                        <p:tgtEl>
                                          <p:spTgt spid="83"/>
                                        </p:tgtEl>
                                        <p:attrNameLst>
                                          <p:attrName>style.visibility</p:attrName>
                                        </p:attrNameLst>
                                      </p:cBhvr>
                                      <p:to>
                                        <p:strVal val="visible"/>
                                      </p:to>
                                    </p:set>
                                    <p:animEffect transition="in" filter="fade">
                                      <p:cBhvr>
                                        <p:cTn id="214" dur="500"/>
                                        <p:tgtEl>
                                          <p:spTgt spid="83"/>
                                        </p:tgtEl>
                                      </p:cBhvr>
                                    </p:animEffect>
                                  </p:childTnLst>
                                </p:cTn>
                              </p:par>
                              <p:par>
                                <p:cTn id="215" presetID="10" presetClass="entr" presetSubtype="0" fill="hold" grpId="0" nodeType="withEffect">
                                  <p:stCondLst>
                                    <p:cond delay="126"/>
                                  </p:stCondLst>
                                  <p:childTnLst>
                                    <p:set>
                                      <p:cBhvr>
                                        <p:cTn id="216" dur="1" fill="hold">
                                          <p:stCondLst>
                                            <p:cond delay="0"/>
                                          </p:stCondLst>
                                        </p:cTn>
                                        <p:tgtEl>
                                          <p:spTgt spid="84"/>
                                        </p:tgtEl>
                                        <p:attrNameLst>
                                          <p:attrName>style.visibility</p:attrName>
                                        </p:attrNameLst>
                                      </p:cBhvr>
                                      <p:to>
                                        <p:strVal val="visible"/>
                                      </p:to>
                                    </p:set>
                                    <p:animEffect transition="in" filter="fade">
                                      <p:cBhvr>
                                        <p:cTn id="217" dur="500"/>
                                        <p:tgtEl>
                                          <p:spTgt spid="84"/>
                                        </p:tgtEl>
                                      </p:cBhvr>
                                    </p:animEffect>
                                  </p:childTnLst>
                                </p:cTn>
                              </p:par>
                              <p:par>
                                <p:cTn id="218" presetID="10" presetClass="entr" presetSubtype="0" fill="hold" grpId="0" nodeType="withEffect">
                                  <p:stCondLst>
                                    <p:cond delay="383"/>
                                  </p:stCondLst>
                                  <p:childTnLst>
                                    <p:set>
                                      <p:cBhvr>
                                        <p:cTn id="219" dur="1" fill="hold">
                                          <p:stCondLst>
                                            <p:cond delay="0"/>
                                          </p:stCondLst>
                                        </p:cTn>
                                        <p:tgtEl>
                                          <p:spTgt spid="85"/>
                                        </p:tgtEl>
                                        <p:attrNameLst>
                                          <p:attrName>style.visibility</p:attrName>
                                        </p:attrNameLst>
                                      </p:cBhvr>
                                      <p:to>
                                        <p:strVal val="visible"/>
                                      </p:to>
                                    </p:set>
                                    <p:animEffect transition="in" filter="fade">
                                      <p:cBhvr>
                                        <p:cTn id="220" dur="500"/>
                                        <p:tgtEl>
                                          <p:spTgt spid="85"/>
                                        </p:tgtEl>
                                      </p:cBhvr>
                                    </p:animEffect>
                                  </p:childTnLst>
                                </p:cTn>
                              </p:par>
                              <p:par>
                                <p:cTn id="221" presetID="10" presetClass="entr" presetSubtype="0" fill="hold" grpId="0" nodeType="withEffect">
                                  <p:stCondLst>
                                    <p:cond delay="274"/>
                                  </p:stCondLst>
                                  <p:childTnLst>
                                    <p:set>
                                      <p:cBhvr>
                                        <p:cTn id="222" dur="1" fill="hold">
                                          <p:stCondLst>
                                            <p:cond delay="0"/>
                                          </p:stCondLst>
                                        </p:cTn>
                                        <p:tgtEl>
                                          <p:spTgt spid="86"/>
                                        </p:tgtEl>
                                        <p:attrNameLst>
                                          <p:attrName>style.visibility</p:attrName>
                                        </p:attrNameLst>
                                      </p:cBhvr>
                                      <p:to>
                                        <p:strVal val="visible"/>
                                      </p:to>
                                    </p:set>
                                    <p:animEffect transition="in" filter="fade">
                                      <p:cBhvr>
                                        <p:cTn id="223" dur="500"/>
                                        <p:tgtEl>
                                          <p:spTgt spid="86"/>
                                        </p:tgtEl>
                                      </p:cBhvr>
                                    </p:animEffect>
                                  </p:childTnLst>
                                </p:cTn>
                              </p:par>
                              <p:par>
                                <p:cTn id="224" presetID="10" presetClass="entr" presetSubtype="0" fill="hold" grpId="0" nodeType="withEffect">
                                  <p:stCondLst>
                                    <p:cond delay="75"/>
                                  </p:stCondLst>
                                  <p:childTnLst>
                                    <p:set>
                                      <p:cBhvr>
                                        <p:cTn id="225" dur="1" fill="hold">
                                          <p:stCondLst>
                                            <p:cond delay="0"/>
                                          </p:stCondLst>
                                        </p:cTn>
                                        <p:tgtEl>
                                          <p:spTgt spid="87"/>
                                        </p:tgtEl>
                                        <p:attrNameLst>
                                          <p:attrName>style.visibility</p:attrName>
                                        </p:attrNameLst>
                                      </p:cBhvr>
                                      <p:to>
                                        <p:strVal val="visible"/>
                                      </p:to>
                                    </p:set>
                                    <p:animEffect transition="in" filter="fade">
                                      <p:cBhvr>
                                        <p:cTn id="226" dur="500"/>
                                        <p:tgtEl>
                                          <p:spTgt spid="87"/>
                                        </p:tgtEl>
                                      </p:cBhvr>
                                    </p:animEffect>
                                  </p:childTnLst>
                                </p:cTn>
                              </p:par>
                              <p:par>
                                <p:cTn id="227" presetID="10" presetClass="entr" presetSubtype="0" fill="hold" grpId="0" nodeType="withEffect">
                                  <p:stCondLst>
                                    <p:cond delay="334"/>
                                  </p:stCondLst>
                                  <p:childTnLst>
                                    <p:set>
                                      <p:cBhvr>
                                        <p:cTn id="228" dur="1" fill="hold">
                                          <p:stCondLst>
                                            <p:cond delay="0"/>
                                          </p:stCondLst>
                                        </p:cTn>
                                        <p:tgtEl>
                                          <p:spTgt spid="88"/>
                                        </p:tgtEl>
                                        <p:attrNameLst>
                                          <p:attrName>style.visibility</p:attrName>
                                        </p:attrNameLst>
                                      </p:cBhvr>
                                      <p:to>
                                        <p:strVal val="visible"/>
                                      </p:to>
                                    </p:set>
                                    <p:animEffect transition="in" filter="fade">
                                      <p:cBhvr>
                                        <p:cTn id="229" dur="500"/>
                                        <p:tgtEl>
                                          <p:spTgt spid="88"/>
                                        </p:tgtEl>
                                      </p:cBhvr>
                                    </p:animEffect>
                                  </p:childTnLst>
                                </p:cTn>
                              </p:par>
                              <p:par>
                                <p:cTn id="230" presetID="10" presetClass="entr" presetSubtype="0" fill="hold" grpId="0" nodeType="withEffect">
                                  <p:stCondLst>
                                    <p:cond delay="187"/>
                                  </p:stCondLst>
                                  <p:childTnLst>
                                    <p:set>
                                      <p:cBhvr>
                                        <p:cTn id="231" dur="1" fill="hold">
                                          <p:stCondLst>
                                            <p:cond delay="0"/>
                                          </p:stCondLst>
                                        </p:cTn>
                                        <p:tgtEl>
                                          <p:spTgt spid="89"/>
                                        </p:tgtEl>
                                        <p:attrNameLst>
                                          <p:attrName>style.visibility</p:attrName>
                                        </p:attrNameLst>
                                      </p:cBhvr>
                                      <p:to>
                                        <p:strVal val="visible"/>
                                      </p:to>
                                    </p:set>
                                    <p:animEffect transition="in" filter="fade">
                                      <p:cBhvr>
                                        <p:cTn id="232" dur="500"/>
                                        <p:tgtEl>
                                          <p:spTgt spid="89"/>
                                        </p:tgtEl>
                                      </p:cBhvr>
                                    </p:animEffect>
                                  </p:childTnLst>
                                </p:cTn>
                              </p:par>
                              <p:par>
                                <p:cTn id="233" presetID="10" presetClass="entr" presetSubtype="0" fill="hold" grpId="0" nodeType="withEffect">
                                  <p:stCondLst>
                                    <p:cond delay="388"/>
                                  </p:stCondLst>
                                  <p:childTnLst>
                                    <p:set>
                                      <p:cBhvr>
                                        <p:cTn id="234" dur="1" fill="hold">
                                          <p:stCondLst>
                                            <p:cond delay="0"/>
                                          </p:stCondLst>
                                        </p:cTn>
                                        <p:tgtEl>
                                          <p:spTgt spid="90"/>
                                        </p:tgtEl>
                                        <p:attrNameLst>
                                          <p:attrName>style.visibility</p:attrName>
                                        </p:attrNameLst>
                                      </p:cBhvr>
                                      <p:to>
                                        <p:strVal val="visible"/>
                                      </p:to>
                                    </p:set>
                                    <p:animEffect transition="in" filter="fade">
                                      <p:cBhvr>
                                        <p:cTn id="235" dur="500"/>
                                        <p:tgtEl>
                                          <p:spTgt spid="90"/>
                                        </p:tgtEl>
                                      </p:cBhvr>
                                    </p:animEffect>
                                  </p:childTnLst>
                                </p:cTn>
                              </p:par>
                              <p:par>
                                <p:cTn id="236" presetID="10" presetClass="entr" presetSubtype="0" fill="hold" grpId="0" nodeType="withEffect">
                                  <p:stCondLst>
                                    <p:cond delay="137"/>
                                  </p:stCondLst>
                                  <p:childTnLst>
                                    <p:set>
                                      <p:cBhvr>
                                        <p:cTn id="237" dur="1" fill="hold">
                                          <p:stCondLst>
                                            <p:cond delay="0"/>
                                          </p:stCondLst>
                                        </p:cTn>
                                        <p:tgtEl>
                                          <p:spTgt spid="91"/>
                                        </p:tgtEl>
                                        <p:attrNameLst>
                                          <p:attrName>style.visibility</p:attrName>
                                        </p:attrNameLst>
                                      </p:cBhvr>
                                      <p:to>
                                        <p:strVal val="visible"/>
                                      </p:to>
                                    </p:set>
                                    <p:animEffect transition="in" filter="fade">
                                      <p:cBhvr>
                                        <p:cTn id="238" dur="500"/>
                                        <p:tgtEl>
                                          <p:spTgt spid="91"/>
                                        </p:tgtEl>
                                      </p:cBhvr>
                                    </p:animEffect>
                                  </p:childTnLst>
                                </p:cTn>
                              </p:par>
                              <p:par>
                                <p:cTn id="239" presetID="10" presetClass="entr" presetSubtype="0" fill="hold" grpId="0" nodeType="withEffect">
                                  <p:stCondLst>
                                    <p:cond delay="259"/>
                                  </p:stCondLst>
                                  <p:childTnLst>
                                    <p:set>
                                      <p:cBhvr>
                                        <p:cTn id="240" dur="1" fill="hold">
                                          <p:stCondLst>
                                            <p:cond delay="0"/>
                                          </p:stCondLst>
                                        </p:cTn>
                                        <p:tgtEl>
                                          <p:spTgt spid="92"/>
                                        </p:tgtEl>
                                        <p:attrNameLst>
                                          <p:attrName>style.visibility</p:attrName>
                                        </p:attrNameLst>
                                      </p:cBhvr>
                                      <p:to>
                                        <p:strVal val="visible"/>
                                      </p:to>
                                    </p:set>
                                    <p:animEffect transition="in" filter="fade">
                                      <p:cBhvr>
                                        <p:cTn id="241" dur="500"/>
                                        <p:tgtEl>
                                          <p:spTgt spid="92"/>
                                        </p:tgtEl>
                                      </p:cBhvr>
                                    </p:animEffect>
                                  </p:childTnLst>
                                </p:cTn>
                              </p:par>
                            </p:childTnLst>
                          </p:cTn>
                        </p:par>
                        <p:par>
                          <p:cTn id="242" fill="hold">
                            <p:stCondLst>
                              <p:cond delay="895"/>
                            </p:stCondLst>
                            <p:childTnLst>
                              <p:par>
                                <p:cTn id="243" presetID="53" presetClass="entr" presetSubtype="16" fill="hold" grpId="0" nodeType="afterEffect">
                                  <p:stCondLst>
                                    <p:cond delay="0"/>
                                  </p:stCondLst>
                                  <p:iterate type="lt">
                                    <p:tmPct val="10000"/>
                                  </p:iterate>
                                  <p:childTnLst>
                                    <p:set>
                                      <p:cBhvr>
                                        <p:cTn id="244" dur="1" fill="hold">
                                          <p:stCondLst>
                                            <p:cond delay="0"/>
                                          </p:stCondLst>
                                        </p:cTn>
                                        <p:tgtEl>
                                          <p:spTgt spid="94"/>
                                        </p:tgtEl>
                                        <p:attrNameLst>
                                          <p:attrName>style.visibility</p:attrName>
                                        </p:attrNameLst>
                                      </p:cBhvr>
                                      <p:to>
                                        <p:strVal val="visible"/>
                                      </p:to>
                                    </p:set>
                                    <p:anim calcmode="lin" valueType="num">
                                      <p:cBhvr>
                                        <p:cTn id="245" dur="1000" fill="hold"/>
                                        <p:tgtEl>
                                          <p:spTgt spid="94"/>
                                        </p:tgtEl>
                                        <p:attrNameLst>
                                          <p:attrName>ppt_w</p:attrName>
                                        </p:attrNameLst>
                                      </p:cBhvr>
                                      <p:tavLst>
                                        <p:tav tm="0">
                                          <p:val>
                                            <p:fltVal val="0"/>
                                          </p:val>
                                        </p:tav>
                                        <p:tav tm="100000">
                                          <p:val>
                                            <p:strVal val="#ppt_w"/>
                                          </p:val>
                                        </p:tav>
                                      </p:tavLst>
                                    </p:anim>
                                    <p:anim calcmode="lin" valueType="num">
                                      <p:cBhvr>
                                        <p:cTn id="246" dur="1000" fill="hold"/>
                                        <p:tgtEl>
                                          <p:spTgt spid="94"/>
                                        </p:tgtEl>
                                        <p:attrNameLst>
                                          <p:attrName>ppt_h</p:attrName>
                                        </p:attrNameLst>
                                      </p:cBhvr>
                                      <p:tavLst>
                                        <p:tav tm="0">
                                          <p:val>
                                            <p:fltVal val="0"/>
                                          </p:val>
                                        </p:tav>
                                        <p:tav tm="100000">
                                          <p:val>
                                            <p:strVal val="#ppt_h"/>
                                          </p:val>
                                        </p:tav>
                                      </p:tavLst>
                                    </p:anim>
                                    <p:animEffect transition="in" filter="fade">
                                      <p:cBhvr>
                                        <p:cTn id="247" dur="1000"/>
                                        <p:tgtEl>
                                          <p:spTgt spid="94"/>
                                        </p:tgtEl>
                                      </p:cBhvr>
                                    </p:animEffect>
                                  </p:childTnLst>
                                </p:cTn>
                              </p:par>
                            </p:childTnLst>
                          </p:cTn>
                        </p:par>
                        <p:par>
                          <p:cTn id="248" fill="hold">
                            <p:stCondLst>
                              <p:cond delay="2795"/>
                            </p:stCondLst>
                            <p:childTnLst>
                              <p:par>
                                <p:cTn id="249" presetID="10" presetClass="entr" presetSubtype="0" fill="hold" grpId="0" nodeType="afterEffect">
                                  <p:stCondLst>
                                    <p:cond delay="0"/>
                                  </p:stCondLst>
                                  <p:childTnLst>
                                    <p:set>
                                      <p:cBhvr>
                                        <p:cTn id="250" dur="1" fill="hold">
                                          <p:stCondLst>
                                            <p:cond delay="0"/>
                                          </p:stCondLst>
                                        </p:cTn>
                                        <p:tgtEl>
                                          <p:spTgt spid="93"/>
                                        </p:tgtEl>
                                        <p:attrNameLst>
                                          <p:attrName>style.visibility</p:attrName>
                                        </p:attrNameLst>
                                      </p:cBhvr>
                                      <p:to>
                                        <p:strVal val="visible"/>
                                      </p:to>
                                    </p:set>
                                    <p:animEffect transition="in" filter="fade">
                                      <p:cBhvr>
                                        <p:cTn id="251"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4" grpId="0" animBg="1"/>
      <p:bldP spid="25" grpId="0" animBg="1"/>
      <p:bldP spid="26" grpId="0" animBg="1"/>
      <p:bldP spid="27" grpId="0" animBg="1"/>
      <p:bldP spid="28"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6" grpId="0" animBg="1"/>
      <p:bldP spid="57" grpId="0" animBg="1"/>
      <p:bldP spid="58" grpId="0" animBg="1"/>
      <p:bldP spid="59" grpId="0" animBg="1"/>
      <p:bldP spid="60" grpId="0" animBg="1"/>
      <p:bldP spid="61" grpId="0" animBg="1"/>
      <p:bldP spid="62" grpId="0" animBg="1"/>
      <p:bldP spid="64" grpId="0" animBg="1"/>
      <p:bldP spid="65" grpId="0" animBg="1"/>
      <p:bldP spid="66" grpId="0" animBg="1"/>
      <p:bldP spid="67"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p:bldP spid="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直接连接符 5"/>
          <p:cNvCxnSpPr/>
          <p:nvPr/>
        </p:nvCxnSpPr>
        <p:spPr>
          <a:xfrm flipV="1">
            <a:off x="1433484" y="2240913"/>
            <a:ext cx="1486434" cy="2408451"/>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1424631" y="1758330"/>
            <a:ext cx="2398631" cy="3412814"/>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95033" y="2920103"/>
            <a:ext cx="1634898" cy="2079887"/>
          </a:xfrm>
          <a:prstGeom prst="line">
            <a:avLst/>
          </a:prstGeom>
          <a:ln w="3175">
            <a:solidFill>
              <a:srgbClr val="525252"/>
            </a:solidFill>
          </a:ln>
        </p:spPr>
        <p:style>
          <a:lnRef idx="1">
            <a:schemeClr val="accent1"/>
          </a:lnRef>
          <a:fillRef idx="0">
            <a:schemeClr val="accent1"/>
          </a:fillRef>
          <a:effectRef idx="0">
            <a:schemeClr val="accent1"/>
          </a:effectRef>
          <a:fontRef idx="minor">
            <a:schemeClr val="tx1"/>
          </a:fontRef>
        </p:style>
      </p:cxnSp>
      <p:sp>
        <p:nvSpPr>
          <p:cNvPr id="12" name="椭圆 11"/>
          <p:cNvSpPr/>
          <p:nvPr/>
        </p:nvSpPr>
        <p:spPr>
          <a:xfrm>
            <a:off x="3282605" y="3002679"/>
            <a:ext cx="50037" cy="50037"/>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876497" y="3361500"/>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235499" y="3734976"/>
            <a:ext cx="62553" cy="6255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184082" y="4580553"/>
            <a:ext cx="68811" cy="6881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723400" y="4404370"/>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1816811" y="3585582"/>
            <a:ext cx="81326" cy="81326"/>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2536362" y="3052716"/>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2401083" y="2645822"/>
            <a:ext cx="93842" cy="93842"/>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292136" y="2027904"/>
            <a:ext cx="100100" cy="100100"/>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3540707" y="2404839"/>
            <a:ext cx="106358" cy="10635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3629931" y="3409540"/>
            <a:ext cx="85898" cy="8589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3178983" y="3622071"/>
            <a:ext cx="118873" cy="118873"/>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1427760" y="4780449"/>
            <a:ext cx="125131" cy="12513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3952678" y="1789887"/>
            <a:ext cx="102814" cy="10281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3739304" y="2740014"/>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805478" y="2937804"/>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83254" y="4319868"/>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椭圆 35"/>
          <p:cNvSpPr/>
          <p:nvPr/>
        </p:nvSpPr>
        <p:spPr>
          <a:xfrm>
            <a:off x="1399612" y="4199866"/>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2402850" y="5188845"/>
            <a:ext cx="75068" cy="75068"/>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985530" y="4755732"/>
            <a:ext cx="56295" cy="56295"/>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4392523" y="3079411"/>
            <a:ext cx="1375813" cy="707886"/>
          </a:xfrm>
          <a:prstGeom prst="rect">
            <a:avLst/>
          </a:prstGeom>
          <a:noFill/>
        </p:spPr>
        <p:txBody>
          <a:bodyPr wrap="square" rtlCol="0">
            <a:spAutoFit/>
          </a:bodyPr>
          <a:lstStyle/>
          <a:p>
            <a:r>
              <a:rPr lang="zh-CN" altLang="en-US" sz="4000" b="1" spc="100" dirty="0">
                <a:latin typeface="明兰" panose="02010600030101010101" pitchFamily="2" charset="-122"/>
                <a:ea typeface="明兰" panose="02010600030101010101" pitchFamily="2" charset="-122"/>
              </a:rPr>
              <a:t>目录</a:t>
            </a:r>
          </a:p>
        </p:txBody>
      </p:sp>
      <p:sp>
        <p:nvSpPr>
          <p:cNvPr id="40" name="文本框 39"/>
          <p:cNvSpPr txBox="1"/>
          <p:nvPr/>
        </p:nvSpPr>
        <p:spPr>
          <a:xfrm>
            <a:off x="4462310" y="3832935"/>
            <a:ext cx="2863847" cy="400110"/>
          </a:xfrm>
          <a:prstGeom prst="rect">
            <a:avLst/>
          </a:prstGeom>
          <a:noFill/>
        </p:spPr>
        <p:txBody>
          <a:bodyPr wrap="square" rtlCol="0">
            <a:spAutoFit/>
          </a:bodyPr>
          <a:lstStyle/>
          <a:p>
            <a:r>
              <a:rPr lang="en-US" altLang="zh-CN" sz="2000" b="1" spc="100" dirty="0">
                <a:latin typeface="明兰" panose="02010600030101010101" pitchFamily="2" charset="-122"/>
                <a:ea typeface="明兰" panose="02010600030101010101" pitchFamily="2" charset="-122"/>
              </a:rPr>
              <a:t>Content</a:t>
            </a:r>
            <a:endParaRPr lang="zh-CN" altLang="en-US" sz="2000" b="1" spc="100" dirty="0">
              <a:latin typeface="明兰" panose="02010600030101010101" pitchFamily="2" charset="-122"/>
              <a:ea typeface="明兰" panose="02010600030101010101" pitchFamily="2" charset="-122"/>
            </a:endParaRPr>
          </a:p>
        </p:txBody>
      </p:sp>
      <p:grpSp>
        <p:nvGrpSpPr>
          <p:cNvPr id="2" name="组合 1"/>
          <p:cNvGrpSpPr/>
          <p:nvPr/>
        </p:nvGrpSpPr>
        <p:grpSpPr>
          <a:xfrm>
            <a:off x="6766667" y="1886931"/>
            <a:ext cx="2320138" cy="811736"/>
            <a:chOff x="6554232" y="1886931"/>
            <a:chExt cx="2320138" cy="811736"/>
          </a:xfrm>
        </p:grpSpPr>
        <p:sp>
          <p:nvSpPr>
            <p:cNvPr id="46" name="文本框 45"/>
            <p:cNvSpPr txBox="1"/>
            <p:nvPr/>
          </p:nvSpPr>
          <p:spPr>
            <a:xfrm>
              <a:off x="6587565" y="1931248"/>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1</a:t>
              </a:r>
              <a:endParaRPr lang="zh-CN" altLang="en-US" sz="4000" dirty="0">
                <a:latin typeface="Impact" panose="020B0806030902050204" pitchFamily="34" charset="0"/>
                <a:ea typeface="明兰" panose="02010600030101010101" pitchFamily="2" charset="-122"/>
              </a:endParaRPr>
            </a:p>
          </p:txBody>
        </p:sp>
        <p:grpSp>
          <p:nvGrpSpPr>
            <p:cNvPr id="54" name="组合 53"/>
            <p:cNvGrpSpPr/>
            <p:nvPr/>
          </p:nvGrpSpPr>
          <p:grpSpPr>
            <a:xfrm>
              <a:off x="6554699" y="2099356"/>
              <a:ext cx="546717" cy="544512"/>
              <a:chOff x="6381926" y="2102644"/>
              <a:chExt cx="546717" cy="544512"/>
            </a:xfrm>
          </p:grpSpPr>
          <p:cxnSp>
            <p:nvCxnSpPr>
              <p:cNvPr id="48" name="直接连接符 47"/>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0" name="任意多边形 49"/>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椭圆 54"/>
            <p:cNvSpPr/>
            <p:nvPr/>
          </p:nvSpPr>
          <p:spPr>
            <a:xfrm>
              <a:off x="7029707" y="1886931"/>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6692102" y="2630246"/>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6554232" y="2332087"/>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7418898" y="2165533"/>
              <a:ext cx="1455472"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摘要</a:t>
              </a:r>
            </a:p>
          </p:txBody>
        </p:sp>
      </p:grpSp>
      <p:grpSp>
        <p:nvGrpSpPr>
          <p:cNvPr id="3" name="组合 2"/>
          <p:cNvGrpSpPr/>
          <p:nvPr/>
        </p:nvGrpSpPr>
        <p:grpSpPr>
          <a:xfrm>
            <a:off x="6766667" y="2948217"/>
            <a:ext cx="3992354" cy="829980"/>
            <a:chOff x="6554232" y="2948217"/>
            <a:chExt cx="3992354" cy="829980"/>
          </a:xfrm>
        </p:grpSpPr>
        <p:grpSp>
          <p:nvGrpSpPr>
            <p:cNvPr id="59" name="组合 58"/>
            <p:cNvGrpSpPr/>
            <p:nvPr/>
          </p:nvGrpSpPr>
          <p:grpSpPr>
            <a:xfrm>
              <a:off x="6554232" y="2948217"/>
              <a:ext cx="602020" cy="811736"/>
              <a:chOff x="6381459" y="1890219"/>
              <a:chExt cx="602020" cy="811736"/>
            </a:xfrm>
          </p:grpSpPr>
          <p:sp>
            <p:nvSpPr>
              <p:cNvPr id="60" name="文本框 59"/>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2</a:t>
                </a:r>
                <a:endParaRPr lang="zh-CN" altLang="en-US" sz="4000" dirty="0">
                  <a:latin typeface="Impact" panose="020B0806030902050204" pitchFamily="34" charset="0"/>
                  <a:ea typeface="明兰" panose="02010600030101010101" pitchFamily="2" charset="-122"/>
                </a:endParaRPr>
              </a:p>
            </p:txBody>
          </p:sp>
          <p:grpSp>
            <p:nvGrpSpPr>
              <p:cNvPr id="61" name="组合 60"/>
              <p:cNvGrpSpPr/>
              <p:nvPr/>
            </p:nvGrpSpPr>
            <p:grpSpPr>
              <a:xfrm>
                <a:off x="6381926" y="2102644"/>
                <a:ext cx="546717" cy="544512"/>
                <a:chOff x="6381926" y="2102644"/>
                <a:chExt cx="546717" cy="544512"/>
              </a:xfrm>
            </p:grpSpPr>
            <p:cxnSp>
              <p:nvCxnSpPr>
                <p:cNvPr id="65" name="直接连接符 64"/>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任意多边形 65"/>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1" name="文本框 100"/>
            <p:cNvSpPr txBox="1"/>
            <p:nvPr/>
          </p:nvSpPr>
          <p:spPr>
            <a:xfrm>
              <a:off x="7418898" y="3254977"/>
              <a:ext cx="3127688"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使用方法</a:t>
              </a:r>
            </a:p>
          </p:txBody>
        </p:sp>
      </p:grpSp>
      <p:grpSp>
        <p:nvGrpSpPr>
          <p:cNvPr id="5" name="组合 4"/>
          <p:cNvGrpSpPr/>
          <p:nvPr/>
        </p:nvGrpSpPr>
        <p:grpSpPr>
          <a:xfrm>
            <a:off x="6766666" y="4064301"/>
            <a:ext cx="3943927" cy="729305"/>
            <a:chOff x="6554232" y="4064302"/>
            <a:chExt cx="3377168" cy="811736"/>
          </a:xfrm>
        </p:grpSpPr>
        <p:grpSp>
          <p:nvGrpSpPr>
            <p:cNvPr id="67" name="组合 66"/>
            <p:cNvGrpSpPr/>
            <p:nvPr/>
          </p:nvGrpSpPr>
          <p:grpSpPr>
            <a:xfrm>
              <a:off x="6554232" y="4064302"/>
              <a:ext cx="602020" cy="811736"/>
              <a:chOff x="6381459" y="1890219"/>
              <a:chExt cx="602020" cy="811736"/>
            </a:xfrm>
          </p:grpSpPr>
          <p:sp>
            <p:nvSpPr>
              <p:cNvPr id="68" name="文本框 67"/>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3</a:t>
                </a:r>
                <a:endParaRPr lang="zh-CN" altLang="en-US" sz="4000" dirty="0">
                  <a:latin typeface="Impact" panose="020B0806030902050204" pitchFamily="34" charset="0"/>
                  <a:ea typeface="明兰" panose="02010600030101010101" pitchFamily="2" charset="-122"/>
                </a:endParaRPr>
              </a:p>
            </p:txBody>
          </p:sp>
          <p:grpSp>
            <p:nvGrpSpPr>
              <p:cNvPr id="69" name="组合 68"/>
              <p:cNvGrpSpPr/>
              <p:nvPr/>
            </p:nvGrpSpPr>
            <p:grpSpPr>
              <a:xfrm>
                <a:off x="6381926" y="2102644"/>
                <a:ext cx="546717" cy="544512"/>
                <a:chOff x="6381926" y="2102644"/>
                <a:chExt cx="546717" cy="544512"/>
              </a:xfrm>
            </p:grpSpPr>
            <p:cxnSp>
              <p:nvCxnSpPr>
                <p:cNvPr id="73" name="直接连接符 72"/>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74" name="任意多边形 73"/>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6" name="文本框 105"/>
            <p:cNvSpPr txBox="1"/>
            <p:nvPr/>
          </p:nvSpPr>
          <p:spPr>
            <a:xfrm>
              <a:off x="7314754" y="4252117"/>
              <a:ext cx="2616646" cy="582358"/>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实验</a:t>
              </a:r>
            </a:p>
          </p:txBody>
        </p:sp>
      </p:grpSp>
      <p:grpSp>
        <p:nvGrpSpPr>
          <p:cNvPr id="9" name="组合 8"/>
          <p:cNvGrpSpPr/>
          <p:nvPr/>
        </p:nvGrpSpPr>
        <p:grpSpPr>
          <a:xfrm>
            <a:off x="6766667" y="5180387"/>
            <a:ext cx="3992354" cy="811736"/>
            <a:chOff x="6554232" y="5180387"/>
            <a:chExt cx="3992354" cy="811736"/>
          </a:xfrm>
        </p:grpSpPr>
        <p:grpSp>
          <p:nvGrpSpPr>
            <p:cNvPr id="75" name="组合 74"/>
            <p:cNvGrpSpPr/>
            <p:nvPr/>
          </p:nvGrpSpPr>
          <p:grpSpPr>
            <a:xfrm>
              <a:off x="6554232" y="5180387"/>
              <a:ext cx="602020" cy="811736"/>
              <a:chOff x="6381459" y="1890219"/>
              <a:chExt cx="602020" cy="811736"/>
            </a:xfrm>
          </p:grpSpPr>
          <p:sp>
            <p:nvSpPr>
              <p:cNvPr id="76" name="文本框 75"/>
              <p:cNvSpPr txBox="1"/>
              <p:nvPr/>
            </p:nvSpPr>
            <p:spPr>
              <a:xfrm>
                <a:off x="6414792" y="1934536"/>
                <a:ext cx="568687" cy="707886"/>
              </a:xfrm>
              <a:prstGeom prst="rect">
                <a:avLst/>
              </a:prstGeom>
              <a:noFill/>
            </p:spPr>
            <p:txBody>
              <a:bodyPr wrap="square" rtlCol="0">
                <a:spAutoFit/>
              </a:bodyPr>
              <a:lstStyle/>
              <a:p>
                <a:r>
                  <a:rPr lang="en-US" altLang="zh-CN" sz="4000" dirty="0">
                    <a:latin typeface="Impact" panose="020B0806030902050204" pitchFamily="34" charset="0"/>
                    <a:ea typeface="明兰" panose="02010600030101010101" pitchFamily="2" charset="-122"/>
                  </a:rPr>
                  <a:t>4</a:t>
                </a:r>
                <a:endParaRPr lang="zh-CN" altLang="en-US" sz="4000" dirty="0">
                  <a:latin typeface="Impact" panose="020B0806030902050204" pitchFamily="34" charset="0"/>
                  <a:ea typeface="明兰" panose="02010600030101010101" pitchFamily="2" charset="-122"/>
                </a:endParaRPr>
              </a:p>
            </p:txBody>
          </p:sp>
          <p:grpSp>
            <p:nvGrpSpPr>
              <p:cNvPr id="77" name="组合 76"/>
              <p:cNvGrpSpPr/>
              <p:nvPr/>
            </p:nvGrpSpPr>
            <p:grpSpPr>
              <a:xfrm>
                <a:off x="6381926" y="2102644"/>
                <a:ext cx="546717" cy="544512"/>
                <a:chOff x="6381926" y="2102644"/>
                <a:chExt cx="546717" cy="544512"/>
              </a:xfrm>
            </p:grpSpPr>
            <p:cxnSp>
              <p:nvCxnSpPr>
                <p:cNvPr id="81" name="直接连接符 80"/>
                <p:cNvCxnSpPr/>
                <p:nvPr/>
              </p:nvCxnSpPr>
              <p:spPr>
                <a:xfrm flipH="1">
                  <a:off x="6381926" y="2102644"/>
                  <a:ext cx="538462" cy="54404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任意多边形 81"/>
                <p:cNvSpPr/>
                <p:nvPr/>
              </p:nvSpPr>
              <p:spPr>
                <a:xfrm>
                  <a:off x="6392068" y="2112807"/>
                  <a:ext cx="536575" cy="534349"/>
                </a:xfrm>
                <a:custGeom>
                  <a:avLst/>
                  <a:gdLst>
                    <a:gd name="connsiteX0" fmla="*/ 495300 w 536575"/>
                    <a:gd name="connsiteY0" fmla="*/ 0 h 492125"/>
                    <a:gd name="connsiteX1" fmla="*/ 0 w 536575"/>
                    <a:gd name="connsiteY1" fmla="*/ 492125 h 492125"/>
                    <a:gd name="connsiteX2" fmla="*/ 536575 w 536575"/>
                    <a:gd name="connsiteY2" fmla="*/ 492125 h 492125"/>
                    <a:gd name="connsiteX3" fmla="*/ 495300 w 536575"/>
                    <a:gd name="connsiteY3" fmla="*/ 0 h 492125"/>
                    <a:gd name="connsiteX0" fmla="*/ 533400 w 536575"/>
                    <a:gd name="connsiteY0" fmla="*/ 0 h 522389"/>
                    <a:gd name="connsiteX1" fmla="*/ 0 w 536575"/>
                    <a:gd name="connsiteY1" fmla="*/ 522389 h 522389"/>
                    <a:gd name="connsiteX2" fmla="*/ 536575 w 536575"/>
                    <a:gd name="connsiteY2" fmla="*/ 522389 h 522389"/>
                    <a:gd name="connsiteX3" fmla="*/ 533400 w 536575"/>
                    <a:gd name="connsiteY3" fmla="*/ 0 h 522389"/>
                  </a:gdLst>
                  <a:ahLst/>
                  <a:cxnLst>
                    <a:cxn ang="0">
                      <a:pos x="connsiteX0" y="connsiteY0"/>
                    </a:cxn>
                    <a:cxn ang="0">
                      <a:pos x="connsiteX1" y="connsiteY1"/>
                    </a:cxn>
                    <a:cxn ang="0">
                      <a:pos x="connsiteX2" y="connsiteY2"/>
                    </a:cxn>
                    <a:cxn ang="0">
                      <a:pos x="connsiteX3" y="connsiteY3"/>
                    </a:cxn>
                  </a:cxnLst>
                  <a:rect l="l" t="t" r="r" b="b"/>
                  <a:pathLst>
                    <a:path w="536575" h="522389">
                      <a:moveTo>
                        <a:pt x="533400" y="0"/>
                      </a:moveTo>
                      <a:lnTo>
                        <a:pt x="0" y="522389"/>
                      </a:lnTo>
                      <a:lnTo>
                        <a:pt x="536575" y="522389"/>
                      </a:lnTo>
                      <a:cubicBezTo>
                        <a:pt x="535517" y="348259"/>
                        <a:pt x="534458" y="174130"/>
                        <a:pt x="5334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椭圆 77"/>
              <p:cNvSpPr/>
              <p:nvPr/>
            </p:nvSpPr>
            <p:spPr>
              <a:xfrm>
                <a:off x="6856934" y="1890219"/>
                <a:ext cx="87584" cy="87584"/>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519329" y="2633534"/>
                <a:ext cx="68421" cy="684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6381459" y="2335375"/>
                <a:ext cx="47921" cy="47921"/>
              </a:xfrm>
              <a:prstGeom prst="ellipse">
                <a:avLst/>
              </a:prstGeom>
              <a:solidFill>
                <a:srgbClr val="525252">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7" name="文本框 106"/>
            <p:cNvSpPr txBox="1"/>
            <p:nvPr/>
          </p:nvSpPr>
          <p:spPr>
            <a:xfrm>
              <a:off x="7418898" y="5460709"/>
              <a:ext cx="3127688"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论文总结</a:t>
              </a:r>
            </a:p>
          </p:txBody>
        </p:sp>
      </p:gr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0871071">
            <a:off x="-1283844" y="2541701"/>
            <a:ext cx="5531359" cy="5531359"/>
          </a:xfrm>
          <a:prstGeom prst="rect">
            <a:avLst/>
          </a:prstGeom>
        </p:spPr>
      </p:pic>
      <p:grpSp>
        <p:nvGrpSpPr>
          <p:cNvPr id="83" name="组合 82"/>
          <p:cNvGrpSpPr/>
          <p:nvPr/>
        </p:nvGrpSpPr>
        <p:grpSpPr>
          <a:xfrm rot="-5400000">
            <a:off x="4841184" y="-280424"/>
            <a:ext cx="478489" cy="560847"/>
            <a:chOff x="758562" y="2561597"/>
            <a:chExt cx="423517" cy="496415"/>
          </a:xfrm>
        </p:grpSpPr>
        <p:sp>
          <p:nvSpPr>
            <p:cNvPr id="84" name="任意多边形 8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任意多边形 8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任意多边形 8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0" name="组合 89"/>
          <p:cNvGrpSpPr/>
          <p:nvPr/>
        </p:nvGrpSpPr>
        <p:grpSpPr>
          <a:xfrm rot="-5400000">
            <a:off x="11492493" y="6681905"/>
            <a:ext cx="300471" cy="352188"/>
            <a:chOff x="758562" y="2561597"/>
            <a:chExt cx="423517" cy="496415"/>
          </a:xfrm>
        </p:grpSpPr>
        <p:sp>
          <p:nvSpPr>
            <p:cNvPr id="91" name="任意多边形 9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任意多边形 9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3" name="任意多边形 9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7" name="组合 96"/>
          <p:cNvGrpSpPr/>
          <p:nvPr/>
        </p:nvGrpSpPr>
        <p:grpSpPr>
          <a:xfrm>
            <a:off x="11952755" y="6073793"/>
            <a:ext cx="478489" cy="560847"/>
            <a:chOff x="758562" y="2561597"/>
            <a:chExt cx="423517" cy="496415"/>
          </a:xfrm>
        </p:grpSpPr>
        <p:sp>
          <p:nvSpPr>
            <p:cNvPr id="98" name="任意多边形 97"/>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任意多边形 9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任意多边形 10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任意多边形 10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任意多边形 10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任意多边形 107"/>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a:extLst>
              <a:ext uri="{FF2B5EF4-FFF2-40B4-BE49-F238E27FC236}">
                <a16:creationId xmlns:a16="http://schemas.microsoft.com/office/drawing/2014/main" id="{98F35B75-CFEB-49AC-B00F-B82B67C1B8C0}"/>
              </a:ext>
            </a:extLst>
          </p:cNvPr>
          <p:cNvSpPr>
            <a:spLocks noGrp="1"/>
          </p:cNvSpPr>
          <p:nvPr>
            <p:ph type="dt" sz="half" idx="10"/>
          </p:nvPr>
        </p:nvSpPr>
        <p:spPr/>
        <p:txBody>
          <a:bodyPr/>
          <a:lstStyle/>
          <a:p>
            <a:fld id="{F588B88D-5728-43BC-BBC1-5BD42C995FE2}" type="datetime1">
              <a:rPr lang="zh-CN" altLang="en-US" smtClean="0"/>
              <a:t>2021/9/25</a:t>
            </a:fld>
            <a:endParaRPr lang="zh-CN" altLang="en-US"/>
          </a:p>
        </p:txBody>
      </p:sp>
      <p:sp>
        <p:nvSpPr>
          <p:cNvPr id="24" name="灯片编号占位符 23">
            <a:extLst>
              <a:ext uri="{FF2B5EF4-FFF2-40B4-BE49-F238E27FC236}">
                <a16:creationId xmlns:a16="http://schemas.microsoft.com/office/drawing/2014/main" id="{163F286D-1A10-4005-9831-2E99D2C4458B}"/>
              </a:ext>
            </a:extLst>
          </p:cNvPr>
          <p:cNvSpPr>
            <a:spLocks noGrp="1"/>
          </p:cNvSpPr>
          <p:nvPr>
            <p:ph type="sldNum" sz="quarter" idx="12"/>
          </p:nvPr>
        </p:nvSpPr>
        <p:spPr>
          <a:xfrm>
            <a:off x="3753019" y="6486649"/>
            <a:ext cx="2743200" cy="365125"/>
          </a:xfrm>
        </p:spPr>
        <p:txBody>
          <a:bodyPr/>
          <a:lstStyle/>
          <a:p>
            <a:r>
              <a:rPr lang="en-US" altLang="zh-CN" dirty="0"/>
              <a:t>2</a:t>
            </a:r>
            <a:endParaRPr lang="zh-CN" altLang="en-US" dirty="0"/>
          </a:p>
        </p:txBody>
      </p:sp>
      <p:sp>
        <p:nvSpPr>
          <p:cNvPr id="109" name="灯片编号占位符 23">
            <a:extLst>
              <a:ext uri="{FF2B5EF4-FFF2-40B4-BE49-F238E27FC236}">
                <a16:creationId xmlns:a16="http://schemas.microsoft.com/office/drawing/2014/main" id="{0F89DD82-82C7-4373-B9E4-930CECAF514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计科</a:t>
            </a:r>
            <a:r>
              <a:rPr lang="en-US" altLang="zh-CN" dirty="0"/>
              <a:t>2005</a:t>
            </a:r>
            <a:r>
              <a:rPr lang="zh-CN" altLang="en-US" dirty="0"/>
              <a:t>刘艳祥</a:t>
            </a:r>
          </a:p>
        </p:txBody>
      </p:sp>
    </p:spTree>
    <p:extLst>
      <p:ext uri="{BB962C8B-B14F-4D97-AF65-F5344CB8AC3E}">
        <p14:creationId xmlns:p14="http://schemas.microsoft.com/office/powerpoint/2010/main" val="3104939395"/>
      </p:ext>
    </p:extLst>
  </p:cSld>
  <p:clrMapOvr>
    <a:masterClrMapping/>
  </p:clrMapOvr>
  <mc:AlternateContent xmlns:mc="http://schemas.openxmlformats.org/markup-compatibility/2006" xmlns:p14="http://schemas.microsoft.com/office/powerpoint/2010/main">
    <mc:Choice Requires="p14">
      <p:transition spd="slow" advTm="0">
        <p14:flip dir="r"/>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fade">
                                      <p:cBhvr>
                                        <p:cTn id="46" dur="500"/>
                                        <p:tgtEl>
                                          <p:spTgt spid="2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500"/>
                                        <p:tgtEl>
                                          <p:spTgt spid="2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nodeType="clickEffect">
                                  <p:stCondLst>
                                    <p:cond delay="0"/>
                                  </p:stCondLst>
                                  <p:childTnLst>
                                    <p:set>
                                      <p:cBhvr>
                                        <p:cTn id="80" dur="1" fill="hold">
                                          <p:stCondLst>
                                            <p:cond delay="0"/>
                                          </p:stCondLst>
                                        </p:cTn>
                                        <p:tgtEl>
                                          <p:spTgt spid="2"/>
                                        </p:tgtEl>
                                        <p:attrNameLst>
                                          <p:attrName>style.visibility</p:attrName>
                                        </p:attrNameLst>
                                      </p:cBhvr>
                                      <p:to>
                                        <p:strVal val="visible"/>
                                      </p:to>
                                    </p:set>
                                    <p:animEffect transition="in" filter="fade">
                                      <p:cBhvr>
                                        <p:cTn id="81" dur="500"/>
                                        <p:tgtEl>
                                          <p:spTgt spid="2"/>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
                                        </p:tgtEl>
                                        <p:attrNameLst>
                                          <p:attrName>style.visibility</p:attrName>
                                        </p:attrNameLst>
                                      </p:cBhvr>
                                      <p:to>
                                        <p:strVal val="visible"/>
                                      </p:to>
                                    </p:set>
                                    <p:animEffect transition="in" filter="fade">
                                      <p:cBhvr>
                                        <p:cTn id="85" dur="500"/>
                                        <p:tgtEl>
                                          <p:spTgt spid="3"/>
                                        </p:tgtEl>
                                      </p:cBhvr>
                                    </p:animEffect>
                                  </p:childTnLst>
                                </p:cTn>
                              </p:par>
                            </p:childTnLst>
                          </p:cTn>
                        </p:par>
                        <p:par>
                          <p:cTn id="86" fill="hold">
                            <p:stCondLst>
                              <p:cond delay="1000"/>
                            </p:stCondLst>
                            <p:childTnLst>
                              <p:par>
                                <p:cTn id="87" presetID="10" presetClass="entr" presetSubtype="0" fill="hold" nodeType="afterEffect">
                                  <p:stCondLst>
                                    <p:cond delay="0"/>
                                  </p:stCondLst>
                                  <p:childTnLst>
                                    <p:set>
                                      <p:cBhvr>
                                        <p:cTn id="88" dur="1" fill="hold">
                                          <p:stCondLst>
                                            <p:cond delay="0"/>
                                          </p:stCondLst>
                                        </p:cTn>
                                        <p:tgtEl>
                                          <p:spTgt spid="5"/>
                                        </p:tgtEl>
                                        <p:attrNameLst>
                                          <p:attrName>style.visibility</p:attrName>
                                        </p:attrNameLst>
                                      </p:cBhvr>
                                      <p:to>
                                        <p:strVal val="visible"/>
                                      </p:to>
                                    </p:set>
                                    <p:animEffect transition="in" filter="fade">
                                      <p:cBhvr>
                                        <p:cTn id="89" dur="500"/>
                                        <p:tgtEl>
                                          <p:spTgt spid="5"/>
                                        </p:tgtEl>
                                      </p:cBhvr>
                                    </p:animEffect>
                                  </p:childTnLst>
                                </p:cTn>
                              </p:par>
                            </p:childTnLst>
                          </p:cTn>
                        </p:par>
                        <p:par>
                          <p:cTn id="90" fill="hold">
                            <p:stCondLst>
                              <p:cond delay="1500"/>
                            </p:stCondLst>
                            <p:childTnLst>
                              <p:par>
                                <p:cTn id="91" presetID="10" presetClass="entr" presetSubtype="0" fill="hold" nodeType="after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7" grpId="0" animBg="1"/>
      <p:bldP spid="28" grpId="0" animBg="1"/>
      <p:bldP spid="32" grpId="0" animBg="1"/>
      <p:bldP spid="34" grpId="0" animBg="1"/>
      <p:bldP spid="35" grpId="0" animBg="1"/>
      <p:bldP spid="36" grpId="0" animBg="1"/>
      <p:bldP spid="37" grpId="0" animBg="1"/>
      <p:bldP spid="3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PA_图片 16"/>
          <p:cNvSpPr/>
          <p:nvPr>
            <p:custDataLst>
              <p:tags r:id="rId1"/>
            </p:custDataLst>
          </p:nvPr>
        </p:nvSpPr>
        <p:spPr>
          <a:xfrm>
            <a:off x="2743137" y="1693623"/>
            <a:ext cx="5560251" cy="4238436"/>
          </a:xfrm>
          <a:custGeom>
            <a:avLst/>
            <a:gdLst/>
            <a:ahLst/>
            <a:cxnLst/>
            <a:rect l="0" t="0" r="0" b="0"/>
            <a:pathLst>
              <a:path w="8019913" h="6113371">
                <a:moveTo>
                  <a:pt x="0" y="0"/>
                </a:moveTo>
                <a:lnTo>
                  <a:pt x="8019912" y="0"/>
                </a:lnTo>
                <a:lnTo>
                  <a:pt x="8019912" y="6113370"/>
                </a:lnTo>
                <a:lnTo>
                  <a:pt x="0" y="6113370"/>
                </a:lnTo>
                <a:close/>
              </a:path>
            </a:pathLst>
          </a:custGeom>
          <a:blipFill dpi="0" rotWithShape="1">
            <a:blip r:embed="rId3" cstate="email">
              <a:alphaModFix amt="15000"/>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sp>
        <p:nvSpPr>
          <p:cNvPr id="74" name="文本框 73"/>
          <p:cNvSpPr txBox="1"/>
          <p:nvPr/>
        </p:nvSpPr>
        <p:spPr>
          <a:xfrm>
            <a:off x="412061" y="415243"/>
            <a:ext cx="3565688" cy="646331"/>
          </a:xfrm>
          <a:prstGeom prst="rect">
            <a:avLst/>
          </a:prstGeom>
          <a:noFill/>
        </p:spPr>
        <p:txBody>
          <a:bodyPr wrap="square" rtlCol="0">
            <a:spAutoFit/>
          </a:bodyPr>
          <a:lstStyle/>
          <a:p>
            <a:pPr algn="ctr"/>
            <a:r>
              <a:rPr lang="zh-CN" altLang="en-US" sz="3600" spc="100" dirty="0">
                <a:latin typeface="明兰" panose="02010600030101010101" pitchFamily="2" charset="-122"/>
                <a:ea typeface="明兰" panose="02010600030101010101" pitchFamily="2" charset="-122"/>
              </a:rPr>
              <a:t>引入</a:t>
            </a:r>
          </a:p>
        </p:txBody>
      </p:sp>
      <p:grpSp>
        <p:nvGrpSpPr>
          <p:cNvPr id="75" name="组合 74"/>
          <p:cNvGrpSpPr/>
          <p:nvPr/>
        </p:nvGrpSpPr>
        <p:grpSpPr>
          <a:xfrm rot="-5400000">
            <a:off x="783304" y="502497"/>
            <a:ext cx="417287" cy="489111"/>
            <a:chOff x="758562" y="2561597"/>
            <a:chExt cx="423517" cy="496415"/>
          </a:xfrm>
        </p:grpSpPr>
        <p:sp>
          <p:nvSpPr>
            <p:cNvPr id="76" name="任意多边形 7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8" name="任意多边形 7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任意多边形 7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任意多边形 7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8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a:off x="257414" y="4416478"/>
            <a:ext cx="2005126" cy="2005126"/>
            <a:chOff x="4879269" y="2160187"/>
            <a:chExt cx="2005126" cy="2005126"/>
          </a:xfrm>
        </p:grpSpPr>
        <p:sp>
          <p:nvSpPr>
            <p:cNvPr id="30" name="矩形 29"/>
            <p:cNvSpPr/>
            <p:nvPr/>
          </p:nvSpPr>
          <p:spPr>
            <a:xfrm rot="162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1" name="矩形 30"/>
            <p:cNvSpPr/>
            <p:nvPr/>
          </p:nvSpPr>
          <p:spPr>
            <a:xfrm rot="18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2" name="矩形 31"/>
            <p:cNvSpPr/>
            <p:nvPr/>
          </p:nvSpPr>
          <p:spPr>
            <a:xfrm rot="9000000">
              <a:off x="5386832" y="2314834"/>
              <a:ext cx="990000" cy="1672358"/>
            </a:xfrm>
            <a:prstGeom prst="rect">
              <a:avLst/>
            </a:prstGeom>
            <a:noFill/>
            <a:ln>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nvGrpSpPr>
            <p:cNvPr id="33" name="组合 32"/>
            <p:cNvGrpSpPr/>
            <p:nvPr/>
          </p:nvGrpSpPr>
          <p:grpSpPr>
            <a:xfrm>
              <a:off x="4879269" y="2160187"/>
              <a:ext cx="2005126" cy="2005126"/>
              <a:chOff x="2726619" y="2014137"/>
              <a:chExt cx="2005126" cy="2005126"/>
            </a:xfrm>
          </p:grpSpPr>
          <p:sp>
            <p:nvSpPr>
              <p:cNvPr id="34" name="椭圆 33"/>
              <p:cNvSpPr/>
              <p:nvPr/>
            </p:nvSpPr>
            <p:spPr>
              <a:xfrm>
                <a:off x="2757182" y="2044700"/>
                <a:ext cx="1944000" cy="1944000"/>
              </a:xfrm>
              <a:prstGeom prst="ellipse">
                <a:avLst/>
              </a:prstGeom>
              <a:noFill/>
              <a:ln w="9525">
                <a:solidFill>
                  <a:srgbClr val="DBDBDB"/>
                </a:solidFill>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nvGrpSpPr>
              <p:cNvPr id="35" name="组合 34"/>
              <p:cNvGrpSpPr/>
              <p:nvPr/>
            </p:nvGrpSpPr>
            <p:grpSpPr>
              <a:xfrm>
                <a:off x="2726619" y="2014137"/>
                <a:ext cx="2005126" cy="2005126"/>
                <a:chOff x="5700612" y="0"/>
                <a:chExt cx="1537554" cy="1537554"/>
              </a:xfrm>
            </p:grpSpPr>
            <p:sp>
              <p:nvSpPr>
                <p:cNvPr id="36" name="椭圆 35"/>
                <p:cNvSpPr/>
                <p:nvPr/>
              </p:nvSpPr>
              <p:spPr>
                <a:xfrm>
                  <a:off x="5700612" y="750777"/>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7" name="椭圆 36"/>
                <p:cNvSpPr/>
                <p:nvPr/>
              </p:nvSpPr>
              <p:spPr>
                <a:xfrm>
                  <a:off x="5801197" y="375388"/>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8" name="椭圆 37"/>
                <p:cNvSpPr/>
                <p:nvPr/>
              </p:nvSpPr>
              <p:spPr>
                <a:xfrm>
                  <a:off x="6076000" y="10058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39" name="椭圆 38"/>
                <p:cNvSpPr/>
                <p:nvPr/>
              </p:nvSpPr>
              <p:spPr>
                <a:xfrm>
                  <a:off x="6451389" y="0"/>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0" name="椭圆 39"/>
                <p:cNvSpPr/>
                <p:nvPr/>
              </p:nvSpPr>
              <p:spPr>
                <a:xfrm>
                  <a:off x="6826777" y="10058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1" name="椭圆 40"/>
                <p:cNvSpPr/>
                <p:nvPr/>
              </p:nvSpPr>
              <p:spPr>
                <a:xfrm>
                  <a:off x="7101581" y="375388"/>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2" name="椭圆 41"/>
                <p:cNvSpPr/>
                <p:nvPr/>
              </p:nvSpPr>
              <p:spPr>
                <a:xfrm>
                  <a:off x="7202166" y="750777"/>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3" name="椭圆 42"/>
                <p:cNvSpPr/>
                <p:nvPr/>
              </p:nvSpPr>
              <p:spPr>
                <a:xfrm>
                  <a:off x="7101581" y="112616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4" name="椭圆 43"/>
                <p:cNvSpPr/>
                <p:nvPr/>
              </p:nvSpPr>
              <p:spPr>
                <a:xfrm>
                  <a:off x="6826777" y="1400969"/>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5" name="椭圆 44"/>
                <p:cNvSpPr/>
                <p:nvPr/>
              </p:nvSpPr>
              <p:spPr>
                <a:xfrm>
                  <a:off x="6451389" y="1501554"/>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6" name="椭圆 45"/>
                <p:cNvSpPr/>
                <p:nvPr/>
              </p:nvSpPr>
              <p:spPr>
                <a:xfrm>
                  <a:off x="6076000" y="1400969"/>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47" name="椭圆 46"/>
                <p:cNvSpPr/>
                <p:nvPr/>
              </p:nvSpPr>
              <p:spPr>
                <a:xfrm>
                  <a:off x="5801197" y="1126165"/>
                  <a:ext cx="36000" cy="36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grpSp>
      </p:grpSp>
      <p:grpSp>
        <p:nvGrpSpPr>
          <p:cNvPr id="54" name="组合 53"/>
          <p:cNvGrpSpPr/>
          <p:nvPr/>
        </p:nvGrpSpPr>
        <p:grpSpPr>
          <a:xfrm>
            <a:off x="6060000" y="1842175"/>
            <a:ext cx="72000" cy="3973555"/>
            <a:chOff x="6060000" y="1941011"/>
            <a:chExt cx="72000" cy="3973555"/>
          </a:xfrm>
        </p:grpSpPr>
        <p:cxnSp>
          <p:nvCxnSpPr>
            <p:cNvPr id="55" name="直接连接符 54"/>
            <p:cNvCxnSpPr>
              <a:stCxn id="56" idx="4"/>
              <a:endCxn id="57" idx="0"/>
            </p:cNvCxnSpPr>
            <p:nvPr/>
          </p:nvCxnSpPr>
          <p:spPr>
            <a:xfrm flipV="1">
              <a:off x="6096000" y="2013011"/>
              <a:ext cx="0" cy="38295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rot="10800000" flipH="1">
              <a:off x="6060000" y="5842566"/>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sp>
          <p:nvSpPr>
            <p:cNvPr id="57" name="椭圆 56"/>
            <p:cNvSpPr/>
            <p:nvPr/>
          </p:nvSpPr>
          <p:spPr>
            <a:xfrm rot="10800000" flipH="1">
              <a:off x="6060000" y="1941011"/>
              <a:ext cx="72000" cy="72000"/>
            </a:xfrm>
            <a:prstGeom prst="ellipse">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ysClr val="windowText" lastClr="000000"/>
                </a:solidFill>
                <a:effectLst/>
                <a:uLnTx/>
                <a:uFillTx/>
                <a:cs typeface="+mn-ea"/>
                <a:sym typeface="+mn-lt"/>
              </a:endParaRPr>
            </a:p>
          </p:txBody>
        </p:sp>
      </p:grpSp>
      <p:sp>
        <p:nvSpPr>
          <p:cNvPr id="62" name="文本框 61">
            <a:extLst>
              <a:ext uri="{FF2B5EF4-FFF2-40B4-BE49-F238E27FC236}">
                <a16:creationId xmlns:a16="http://schemas.microsoft.com/office/drawing/2014/main" id="{B70A55FA-D8FF-44C7-AA71-EDA6EDA16470}"/>
              </a:ext>
            </a:extLst>
          </p:cNvPr>
          <p:cNvSpPr txBox="1"/>
          <p:nvPr/>
        </p:nvSpPr>
        <p:spPr>
          <a:xfrm>
            <a:off x="1534023" y="2187569"/>
            <a:ext cx="3880398" cy="1384995"/>
          </a:xfrm>
          <a:prstGeom prst="rect">
            <a:avLst/>
          </a:prstGeom>
          <a:noFill/>
        </p:spPr>
        <p:txBody>
          <a:bodyPr wrap="square" rtlCol="0">
            <a:spAutoFit/>
          </a:bodyPr>
          <a:lstStyle/>
          <a:p>
            <a:r>
              <a:rPr lang="zh-CN" altLang="en-US" sz="2800" dirty="0"/>
              <a:t>关键字：人脸识别</a:t>
            </a:r>
            <a:endParaRPr lang="en-US" altLang="zh-CN" sz="2800" dirty="0"/>
          </a:p>
          <a:p>
            <a:r>
              <a:rPr lang="en-US" altLang="zh-CN" sz="2800" dirty="0"/>
              <a:t>	Eigenfaces</a:t>
            </a:r>
            <a:r>
              <a:rPr lang="zh-CN" altLang="en-US" sz="2800" dirty="0"/>
              <a:t>方法</a:t>
            </a:r>
            <a:endParaRPr lang="en-US" altLang="zh-CN" sz="2800" dirty="0"/>
          </a:p>
          <a:p>
            <a:r>
              <a:rPr lang="en-US" altLang="zh-CN" sz="2800" dirty="0"/>
              <a:t>	ORL</a:t>
            </a:r>
            <a:r>
              <a:rPr lang="zh-CN" altLang="en-US" sz="2800" dirty="0"/>
              <a:t>人脸数据库</a:t>
            </a:r>
          </a:p>
        </p:txBody>
      </p:sp>
      <p:pic>
        <p:nvPicPr>
          <p:cNvPr id="64" name="图片 63">
            <a:extLst>
              <a:ext uri="{FF2B5EF4-FFF2-40B4-BE49-F238E27FC236}">
                <a16:creationId xmlns:a16="http://schemas.microsoft.com/office/drawing/2014/main" id="{F0E21F4C-04DB-42ED-91A5-57300E039D42}"/>
              </a:ext>
            </a:extLst>
          </p:cNvPr>
          <p:cNvPicPr>
            <a:picLocks noChangeAspect="1"/>
          </p:cNvPicPr>
          <p:nvPr/>
        </p:nvPicPr>
        <p:blipFill rotWithShape="1">
          <a:blip r:embed="rId5">
            <a:extLst>
              <a:ext uri="{28A0092B-C50C-407E-A947-70E740481C1C}">
                <a14:useLocalDpi xmlns:a14="http://schemas.microsoft.com/office/drawing/2010/main" val="0"/>
              </a:ext>
            </a:extLst>
          </a:blip>
          <a:srcRect t="15296" b="15379"/>
          <a:stretch/>
        </p:blipFill>
        <p:spPr>
          <a:xfrm>
            <a:off x="5186863" y="784054"/>
            <a:ext cx="4153950" cy="2582450"/>
          </a:xfrm>
          <a:prstGeom prst="rect">
            <a:avLst/>
          </a:prstGeom>
        </p:spPr>
      </p:pic>
      <p:pic>
        <p:nvPicPr>
          <p:cNvPr id="68" name="图片 67">
            <a:extLst>
              <a:ext uri="{FF2B5EF4-FFF2-40B4-BE49-F238E27FC236}">
                <a16:creationId xmlns:a16="http://schemas.microsoft.com/office/drawing/2014/main" id="{8225AEF5-CC1B-47F2-B284-50A66137C0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185" y="1414953"/>
            <a:ext cx="3565688" cy="3001525"/>
          </a:xfrm>
          <a:prstGeom prst="rect">
            <a:avLst/>
          </a:prstGeom>
        </p:spPr>
      </p:pic>
      <p:pic>
        <p:nvPicPr>
          <p:cNvPr id="104" name="图片 103">
            <a:extLst>
              <a:ext uri="{FF2B5EF4-FFF2-40B4-BE49-F238E27FC236}">
                <a16:creationId xmlns:a16="http://schemas.microsoft.com/office/drawing/2014/main" id="{E8FDAE28-559F-472C-A24E-75DE663D9D3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84419" y="464219"/>
            <a:ext cx="8128000" cy="5892800"/>
          </a:xfrm>
          <a:prstGeom prst="rect">
            <a:avLst/>
          </a:prstGeom>
        </p:spPr>
      </p:pic>
      <p:sp>
        <p:nvSpPr>
          <p:cNvPr id="2" name="日期占位符 1">
            <a:extLst>
              <a:ext uri="{FF2B5EF4-FFF2-40B4-BE49-F238E27FC236}">
                <a16:creationId xmlns:a16="http://schemas.microsoft.com/office/drawing/2014/main" id="{D5028558-F9EA-4FF0-BC95-1CDC7185B2C0}"/>
              </a:ext>
            </a:extLst>
          </p:cNvPr>
          <p:cNvSpPr>
            <a:spLocks noGrp="1"/>
          </p:cNvSpPr>
          <p:nvPr>
            <p:ph type="dt" sz="half" idx="10"/>
          </p:nvPr>
        </p:nvSpPr>
        <p:spPr/>
        <p:txBody>
          <a:bodyPr/>
          <a:lstStyle/>
          <a:p>
            <a:fld id="{7E7B7109-7601-4669-B4D1-51A48D60E0DF}" type="datetime1">
              <a:rPr lang="zh-CN" altLang="en-US" smtClean="0"/>
              <a:t>2021/9/25</a:t>
            </a:fld>
            <a:endParaRPr lang="zh-CN" altLang="en-US"/>
          </a:p>
        </p:txBody>
      </p:sp>
      <p:sp>
        <p:nvSpPr>
          <p:cNvPr id="4" name="灯片编号占位符 3">
            <a:extLst>
              <a:ext uri="{FF2B5EF4-FFF2-40B4-BE49-F238E27FC236}">
                <a16:creationId xmlns:a16="http://schemas.microsoft.com/office/drawing/2014/main" id="{767B47BE-977F-4528-9C23-058448141D80}"/>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48" name="灯片编号占位符 23">
            <a:extLst>
              <a:ext uri="{FF2B5EF4-FFF2-40B4-BE49-F238E27FC236}">
                <a16:creationId xmlns:a16="http://schemas.microsoft.com/office/drawing/2014/main" id="{E3270E27-E4AC-4459-BE1A-FD983DC11B30}"/>
              </a:ext>
            </a:extLst>
          </p:cNvPr>
          <p:cNvSpPr txBox="1">
            <a:spLocks/>
          </p:cNvSpPr>
          <p:nvPr/>
        </p:nvSpPr>
        <p:spPr>
          <a:xfrm>
            <a:off x="3405219" y="6507567"/>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3</a:t>
            </a:r>
            <a:endParaRPr lang="zh-CN" altLang="en-US" dirty="0"/>
          </a:p>
        </p:txBody>
      </p:sp>
    </p:spTree>
    <p:extLst>
      <p:ext uri="{BB962C8B-B14F-4D97-AF65-F5344CB8AC3E}">
        <p14:creationId xmlns:p14="http://schemas.microsoft.com/office/powerpoint/2010/main" val="2242321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p:cTn id="7" dur="250" fill="hold"/>
                                        <p:tgtEl>
                                          <p:spTgt spid="75"/>
                                        </p:tgtEl>
                                        <p:attrNameLst>
                                          <p:attrName>ppt_w</p:attrName>
                                        </p:attrNameLst>
                                      </p:cBhvr>
                                      <p:tavLst>
                                        <p:tav tm="0">
                                          <p:val>
                                            <p:fltVal val="0"/>
                                          </p:val>
                                        </p:tav>
                                        <p:tav tm="100000">
                                          <p:val>
                                            <p:strVal val="#ppt_w"/>
                                          </p:val>
                                        </p:tav>
                                      </p:tavLst>
                                    </p:anim>
                                    <p:anim calcmode="lin" valueType="num">
                                      <p:cBhvr>
                                        <p:cTn id="8" dur="250" fill="hold"/>
                                        <p:tgtEl>
                                          <p:spTgt spid="75"/>
                                        </p:tgtEl>
                                        <p:attrNameLst>
                                          <p:attrName>ppt_h</p:attrName>
                                        </p:attrNameLst>
                                      </p:cBhvr>
                                      <p:tavLst>
                                        <p:tav tm="0">
                                          <p:val>
                                            <p:fltVal val="0"/>
                                          </p:val>
                                        </p:tav>
                                        <p:tav tm="100000">
                                          <p:val>
                                            <p:strVal val="#ppt_h"/>
                                          </p:val>
                                        </p:tav>
                                      </p:tavLst>
                                    </p:anim>
                                    <p:anim calcmode="lin" valueType="num">
                                      <p:cBhvr>
                                        <p:cTn id="9" dur="250" fill="hold"/>
                                        <p:tgtEl>
                                          <p:spTgt spid="75"/>
                                        </p:tgtEl>
                                        <p:attrNameLst>
                                          <p:attrName>style.rotation</p:attrName>
                                        </p:attrNameLst>
                                      </p:cBhvr>
                                      <p:tavLst>
                                        <p:tav tm="0">
                                          <p:val>
                                            <p:fltVal val="90"/>
                                          </p:val>
                                        </p:tav>
                                        <p:tav tm="100000">
                                          <p:val>
                                            <p:fltVal val="0"/>
                                          </p:val>
                                        </p:tav>
                                      </p:tavLst>
                                    </p:anim>
                                    <p:animEffect transition="in" filter="fade">
                                      <p:cBhvr>
                                        <p:cTn id="10" dur="250"/>
                                        <p:tgtEl>
                                          <p:spTgt spid="75"/>
                                        </p:tgtEl>
                                      </p:cBhvr>
                                    </p:animEffect>
                                  </p:childTnLst>
                                </p:cTn>
                              </p:par>
                            </p:childTnLst>
                          </p:cTn>
                        </p:par>
                        <p:par>
                          <p:cTn id="11" fill="hold">
                            <p:stCondLst>
                              <p:cond delay="250"/>
                            </p:stCondLst>
                            <p:childTnLst>
                              <p:par>
                                <p:cTn id="12" presetID="10" presetClass="entr" presetSubtype="0" fill="hold" grpId="0" nodeType="after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500"/>
                                        <p:tgtEl>
                                          <p:spTgt spid="7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animEffect transition="in" filter="fade">
                                      <p:cBhvr>
                                        <p:cTn id="17" dur="500"/>
                                        <p:tgtEl>
                                          <p:spTgt spid="73"/>
                                        </p:tgtEl>
                                      </p:cBhvr>
                                    </p:animEffect>
                                  </p:childTnLst>
                                </p:cTn>
                              </p:par>
                            </p:childTnLst>
                          </p:cTn>
                        </p:par>
                        <p:par>
                          <p:cTn id="18" fill="hold">
                            <p:stCondLst>
                              <p:cond delay="750"/>
                            </p:stCondLst>
                            <p:childTnLst>
                              <p:par>
                                <p:cTn id="19" presetID="53" presetClass="entr" presetSubtype="16" fill="hold" nodeType="afterEffect">
                                  <p:stCondLst>
                                    <p:cond delay="0"/>
                                  </p:stCondLst>
                                  <p:childTnLst>
                                    <p:set>
                                      <p:cBhvr>
                                        <p:cTn id="20" dur="1" fill="hold">
                                          <p:stCondLst>
                                            <p:cond delay="0"/>
                                          </p:stCondLst>
                                        </p:cTn>
                                        <p:tgtEl>
                                          <p:spTgt spid="54"/>
                                        </p:tgtEl>
                                        <p:attrNameLst>
                                          <p:attrName>style.visibility</p:attrName>
                                        </p:attrNameLst>
                                      </p:cBhvr>
                                      <p:to>
                                        <p:strVal val="visible"/>
                                      </p:to>
                                    </p:set>
                                    <p:anim calcmode="lin" valueType="num">
                                      <p:cBhvr>
                                        <p:cTn id="21" dur="500" fill="hold"/>
                                        <p:tgtEl>
                                          <p:spTgt spid="54"/>
                                        </p:tgtEl>
                                        <p:attrNameLst>
                                          <p:attrName>ppt_w</p:attrName>
                                        </p:attrNameLst>
                                      </p:cBhvr>
                                      <p:tavLst>
                                        <p:tav tm="0">
                                          <p:val>
                                            <p:fltVal val="0"/>
                                          </p:val>
                                        </p:tav>
                                        <p:tav tm="100000">
                                          <p:val>
                                            <p:strVal val="#ppt_w"/>
                                          </p:val>
                                        </p:tav>
                                      </p:tavLst>
                                    </p:anim>
                                    <p:anim calcmode="lin" valueType="num">
                                      <p:cBhvr>
                                        <p:cTn id="22" dur="500" fill="hold"/>
                                        <p:tgtEl>
                                          <p:spTgt spid="54"/>
                                        </p:tgtEl>
                                        <p:attrNameLst>
                                          <p:attrName>ppt_h</p:attrName>
                                        </p:attrNameLst>
                                      </p:cBhvr>
                                      <p:tavLst>
                                        <p:tav tm="0">
                                          <p:val>
                                            <p:fltVal val="0"/>
                                          </p:val>
                                        </p:tav>
                                        <p:tav tm="100000">
                                          <p:val>
                                            <p:strVal val="#ppt_h"/>
                                          </p:val>
                                        </p:tav>
                                      </p:tavLst>
                                    </p:anim>
                                    <p:animEffect transition="in" filter="fade">
                                      <p:cBhvr>
                                        <p:cTn id="23" dur="500"/>
                                        <p:tgtEl>
                                          <p:spTgt spid="54"/>
                                        </p:tgtEl>
                                      </p:cBhvr>
                                    </p:animEffect>
                                  </p:childTnLst>
                                </p:cTn>
                              </p:par>
                            </p:childTnLst>
                          </p:cTn>
                        </p:par>
                        <p:par>
                          <p:cTn id="24" fill="hold">
                            <p:stCondLst>
                              <p:cond delay="1250"/>
                            </p:stCondLst>
                            <p:childTnLst>
                              <p:par>
                                <p:cTn id="25" presetID="49" presetClass="entr" presetSubtype="0" decel="100000" fill="hold" nodeType="after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500" fill="hold"/>
                                        <p:tgtEl>
                                          <p:spTgt spid="29"/>
                                        </p:tgtEl>
                                        <p:attrNameLst>
                                          <p:attrName>ppt_w</p:attrName>
                                        </p:attrNameLst>
                                      </p:cBhvr>
                                      <p:tavLst>
                                        <p:tav tm="0">
                                          <p:val>
                                            <p:fltVal val="0"/>
                                          </p:val>
                                        </p:tav>
                                        <p:tav tm="100000">
                                          <p:val>
                                            <p:strVal val="#ppt_w"/>
                                          </p:val>
                                        </p:tav>
                                      </p:tavLst>
                                    </p:anim>
                                    <p:anim calcmode="lin" valueType="num">
                                      <p:cBhvr>
                                        <p:cTn id="28" dur="500" fill="hold"/>
                                        <p:tgtEl>
                                          <p:spTgt spid="29"/>
                                        </p:tgtEl>
                                        <p:attrNameLst>
                                          <p:attrName>ppt_h</p:attrName>
                                        </p:attrNameLst>
                                      </p:cBhvr>
                                      <p:tavLst>
                                        <p:tav tm="0">
                                          <p:val>
                                            <p:fltVal val="0"/>
                                          </p:val>
                                        </p:tav>
                                        <p:tav tm="100000">
                                          <p:val>
                                            <p:strVal val="#ppt_h"/>
                                          </p:val>
                                        </p:tav>
                                      </p:tavLst>
                                    </p:anim>
                                    <p:anim calcmode="lin" valueType="num">
                                      <p:cBhvr>
                                        <p:cTn id="29" dur="500" fill="hold"/>
                                        <p:tgtEl>
                                          <p:spTgt spid="29"/>
                                        </p:tgtEl>
                                        <p:attrNameLst>
                                          <p:attrName>style.rotation</p:attrName>
                                        </p:attrNameLst>
                                      </p:cBhvr>
                                      <p:tavLst>
                                        <p:tav tm="0">
                                          <p:val>
                                            <p:fltVal val="360"/>
                                          </p:val>
                                        </p:tav>
                                        <p:tav tm="100000">
                                          <p:val>
                                            <p:fltVal val="0"/>
                                          </p:val>
                                        </p:tav>
                                      </p:tavLst>
                                    </p:anim>
                                    <p:animEffect transition="in" filter="fade">
                                      <p:cBhvr>
                                        <p:cTn id="30" dur="500"/>
                                        <p:tgtEl>
                                          <p:spTgt spid="29"/>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grpId="0" nodeType="click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wipe(down)">
                                      <p:cBhvr>
                                        <p:cTn id="35" dur="5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1000"/>
                                        <p:tgtEl>
                                          <p:spTgt spid="64"/>
                                        </p:tgtEl>
                                      </p:cBhvr>
                                    </p:animEffect>
                                    <p:anim calcmode="lin" valueType="num">
                                      <p:cBhvr>
                                        <p:cTn id="41" dur="1000" fill="hold"/>
                                        <p:tgtEl>
                                          <p:spTgt spid="64"/>
                                        </p:tgtEl>
                                        <p:attrNameLst>
                                          <p:attrName>ppt_x</p:attrName>
                                        </p:attrNameLst>
                                      </p:cBhvr>
                                      <p:tavLst>
                                        <p:tav tm="0">
                                          <p:val>
                                            <p:strVal val="#ppt_x"/>
                                          </p:val>
                                        </p:tav>
                                        <p:tav tm="100000">
                                          <p:val>
                                            <p:strVal val="#ppt_x"/>
                                          </p:val>
                                        </p:tav>
                                      </p:tavLst>
                                    </p:anim>
                                    <p:anim calcmode="lin" valueType="num">
                                      <p:cBhvr>
                                        <p:cTn id="42"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8"/>
                                        </p:tgtEl>
                                        <p:attrNameLst>
                                          <p:attrName>style.visibility</p:attrName>
                                        </p:attrNameLst>
                                      </p:cBhvr>
                                      <p:to>
                                        <p:strVal val="visible"/>
                                      </p:to>
                                    </p:set>
                                    <p:animEffect transition="in" filter="fade">
                                      <p:cBhvr>
                                        <p:cTn id="47" dur="500"/>
                                        <p:tgtEl>
                                          <p:spTgt spid="68"/>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4"/>
                                        </p:tgtEl>
                                        <p:attrNameLst>
                                          <p:attrName>style.visibility</p:attrName>
                                        </p:attrNameLst>
                                      </p:cBhvr>
                                      <p:to>
                                        <p:strVal val="visible"/>
                                      </p:to>
                                    </p:set>
                                    <p:anim calcmode="lin" valueType="num">
                                      <p:cBhvr additive="base">
                                        <p:cTn id="52" dur="500" fill="hold"/>
                                        <p:tgtEl>
                                          <p:spTgt spid="104"/>
                                        </p:tgtEl>
                                        <p:attrNameLst>
                                          <p:attrName>ppt_x</p:attrName>
                                        </p:attrNameLst>
                                      </p:cBhvr>
                                      <p:tavLst>
                                        <p:tav tm="0">
                                          <p:val>
                                            <p:strVal val="#ppt_x"/>
                                          </p:val>
                                        </p:tav>
                                        <p:tav tm="100000">
                                          <p:val>
                                            <p:strVal val="#ppt_x"/>
                                          </p:val>
                                        </p:tav>
                                      </p:tavLst>
                                    </p:anim>
                                    <p:anim calcmode="lin" valueType="num">
                                      <p:cBhvr additive="base">
                                        <p:cTn id="53"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4607642" y="93191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796585" y="2915885"/>
            <a:ext cx="3650313" cy="923330"/>
          </a:xfrm>
          <a:prstGeom prst="rect">
            <a:avLst/>
          </a:prstGeom>
          <a:noFill/>
        </p:spPr>
        <p:txBody>
          <a:bodyPr wrap="square" rtlCol="0">
            <a:spAutoFit/>
          </a:bodyPr>
          <a:lstStyle/>
          <a:p>
            <a:r>
              <a:rPr lang="zh-CN" altLang="en-US" sz="5400" spc="100" dirty="0">
                <a:latin typeface="明兰" panose="02010600030101010101" pitchFamily="2" charset="-122"/>
                <a:ea typeface="明兰" panose="02010600030101010101" pitchFamily="2" charset="-122"/>
              </a:rPr>
              <a:t>摘要</a:t>
            </a:r>
          </a:p>
        </p:txBody>
      </p:sp>
      <p:cxnSp>
        <p:nvCxnSpPr>
          <p:cNvPr id="14" name="直接连接符 13"/>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15" name="任意多边形 14"/>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057454" y="2703348"/>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2662550" y="2972994"/>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1306966" y="1782039"/>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1</a:t>
            </a:r>
            <a:endParaRPr lang="zh-CN" altLang="en-US" sz="6600" spc="100" dirty="0">
              <a:latin typeface="明兰" panose="02010600030101010101" pitchFamily="2" charset="-122"/>
              <a:ea typeface="明兰" panose="02010600030101010101" pitchFamily="2" charset="-122"/>
            </a:endParaRPr>
          </a:p>
        </p:txBody>
      </p:sp>
      <p:sp>
        <p:nvSpPr>
          <p:cNvPr id="58" name="文本框 57"/>
          <p:cNvSpPr txBox="1"/>
          <p:nvPr/>
        </p:nvSpPr>
        <p:spPr>
          <a:xfrm>
            <a:off x="6800641" y="3848578"/>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rot="-5400000">
            <a:off x="7664596" y="-280424"/>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354040" y="6298418"/>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239245" y="5935739"/>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2550885D-6A09-4F91-8AD5-DB47E377C279}"/>
              </a:ext>
            </a:extLst>
          </p:cNvPr>
          <p:cNvSpPr>
            <a:spLocks noGrp="1"/>
          </p:cNvSpPr>
          <p:nvPr>
            <p:ph type="dt" sz="half" idx="10"/>
          </p:nvPr>
        </p:nvSpPr>
        <p:spPr/>
        <p:txBody>
          <a:bodyPr/>
          <a:lstStyle/>
          <a:p>
            <a:fld id="{0753A066-5496-4CD7-A5AC-3B2110B6C5CD}" type="datetime1">
              <a:rPr lang="zh-CN" altLang="en-US" smtClean="0"/>
              <a:t>2021/9/25</a:t>
            </a:fld>
            <a:endParaRPr lang="zh-CN" altLang="en-US"/>
          </a:p>
        </p:txBody>
      </p:sp>
      <p:sp>
        <p:nvSpPr>
          <p:cNvPr id="5" name="灯片编号占位符 4">
            <a:extLst>
              <a:ext uri="{FF2B5EF4-FFF2-40B4-BE49-F238E27FC236}">
                <a16:creationId xmlns:a16="http://schemas.microsoft.com/office/drawing/2014/main" id="{BDA83E25-FADB-427C-A9B8-9DF2B21F69B1}"/>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71" name="灯片编号占位符 23">
            <a:extLst>
              <a:ext uri="{FF2B5EF4-FFF2-40B4-BE49-F238E27FC236}">
                <a16:creationId xmlns:a16="http://schemas.microsoft.com/office/drawing/2014/main" id="{90FF8F91-CEF0-4C8A-AA2E-1133696B2C0B}"/>
              </a:ext>
            </a:extLst>
          </p:cNvPr>
          <p:cNvSpPr txBox="1">
            <a:spLocks/>
          </p:cNvSpPr>
          <p:nvPr/>
        </p:nvSpPr>
        <p:spPr>
          <a:xfrm>
            <a:off x="3269200" y="6461893"/>
            <a:ext cx="264825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4</a:t>
            </a:r>
            <a:endParaRPr lang="zh-CN" altLang="en-US" dirty="0"/>
          </a:p>
        </p:txBody>
      </p:sp>
    </p:spTree>
    <p:extLst>
      <p:ext uri="{BB962C8B-B14F-4D97-AF65-F5344CB8AC3E}">
        <p14:creationId xmlns:p14="http://schemas.microsoft.com/office/powerpoint/2010/main" val="1750730002"/>
      </p:ext>
    </p:extLst>
  </p:cSld>
  <p:clrMapOvr>
    <a:masterClrMapping/>
  </p:clrMapOvr>
  <mc:AlternateContent xmlns:mc="http://schemas.openxmlformats.org/markup-compatibility/2006" xmlns:p14="http://schemas.microsoft.com/office/powerpoint/2010/main">
    <mc:Choice Requires="p14">
      <p:transition spd="slow" advTm="0">
        <p14:warp/>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57" grpId="0"/>
      <p:bldP spid="5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A_图片 3"/>
          <p:cNvPicPr>
            <a:picLocks noChangeAspect="1"/>
          </p:cNvPicPr>
          <p:nvPr>
            <p:custDataLst>
              <p:tags r:id="rId1"/>
            </p:custDataLst>
          </p:nvPr>
        </p:nvPicPr>
        <p:blipFill>
          <a:blip r:embed="rId18" cstate="email">
            <a:extLst>
              <a:ext uri="{BEBA8EAE-BF5A-486C-A8C5-ECC9F3942E4B}">
                <a14:imgProps xmlns:a14="http://schemas.microsoft.com/office/drawing/2010/main">
                  <a14:imgLayer r:embed="rId19">
                    <a14:imgEffect>
                      <a14:saturation sat="0"/>
                    </a14:imgEffect>
                    <a14:imgEffect>
                      <a14:brightnessContrast bright="-77000"/>
                    </a14:imgEffect>
                  </a14:imgLayer>
                </a14:imgProps>
              </a:ext>
              <a:ext uri="{28A0092B-C50C-407E-A947-70E740481C1C}">
                <a14:useLocalDpi xmlns:a14="http://schemas.microsoft.com/office/drawing/2010/main"/>
              </a:ext>
            </a:extLst>
          </a:blip>
          <a:stretch>
            <a:fillRect/>
          </a:stretch>
        </p:blipFill>
        <p:spPr>
          <a:xfrm>
            <a:off x="-392612" y="4307766"/>
            <a:ext cx="3404779" cy="2758426"/>
          </a:xfrm>
          <a:prstGeom prst="rect">
            <a:avLst/>
          </a:prstGeom>
        </p:spPr>
      </p:pic>
      <p:grpSp>
        <p:nvGrpSpPr>
          <p:cNvPr id="31" name="PA_组合 30"/>
          <p:cNvGrpSpPr/>
          <p:nvPr>
            <p:custDataLst>
              <p:tags r:id="rId2"/>
            </p:custDataLst>
          </p:nvPr>
        </p:nvGrpSpPr>
        <p:grpSpPr>
          <a:xfrm>
            <a:off x="-3260539" y="1166824"/>
            <a:ext cx="4297266" cy="4297266"/>
            <a:chOff x="-3260539" y="1116949"/>
            <a:chExt cx="4297266" cy="4297266"/>
          </a:xfrm>
        </p:grpSpPr>
        <p:sp>
          <p:nvSpPr>
            <p:cNvPr id="29"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文本框 5"/>
          <p:cNvSpPr txBox="1"/>
          <p:nvPr/>
        </p:nvSpPr>
        <p:spPr>
          <a:xfrm>
            <a:off x="2950534" y="1993234"/>
            <a:ext cx="8715281" cy="1255665"/>
          </a:xfrm>
          <a:prstGeom prst="rect">
            <a:avLst/>
          </a:prstGeom>
          <a:noFill/>
        </p:spPr>
        <p:txBody>
          <a:bodyPr wrap="square" rtlCol="0">
            <a:spAutoFit/>
          </a:bodyPr>
          <a:lstStyle/>
          <a:p>
            <a:pPr>
              <a:lnSpc>
                <a:spcPct val="130000"/>
              </a:lnSpc>
            </a:pPr>
            <a:r>
              <a:rPr lang="zh-CN" altLang="en-US" sz="2000" b="1" dirty="0">
                <a:latin typeface="微软雅黑 Light" panose="020B0502040204020203" pitchFamily="34" charset="-122"/>
                <a:ea typeface="微软雅黑 Light" panose="020B0502040204020203" pitchFamily="34" charset="-122"/>
              </a:rPr>
              <a:t>本篇论文使用各种方法评估人脸识别，基于</a:t>
            </a:r>
            <a:r>
              <a:rPr lang="en-US" altLang="zh-CN" sz="2000" b="1" dirty="0">
                <a:latin typeface="微软雅黑 Light" panose="020B0502040204020203" pitchFamily="34" charset="-122"/>
                <a:ea typeface="微软雅黑 Light" panose="020B0502040204020203" pitchFamily="34" charset="-122"/>
              </a:rPr>
              <a:t>PCA(</a:t>
            </a:r>
            <a:r>
              <a:rPr lang="zh-CN" altLang="en-US" sz="2000" b="1" dirty="0">
                <a:latin typeface="微软雅黑 Light" panose="020B0502040204020203" pitchFamily="34" charset="-122"/>
                <a:ea typeface="微软雅黑 Light" panose="020B0502040204020203" pitchFamily="34" charset="-122"/>
              </a:rPr>
              <a:t>主成分分析法</a:t>
            </a:r>
            <a:r>
              <a:rPr lang="en-US" altLang="zh-CN" sz="2000" b="1" dirty="0">
                <a:latin typeface="微软雅黑 Light" panose="020B0502040204020203" pitchFamily="34" charset="-122"/>
                <a:ea typeface="微软雅黑 Light" panose="020B0502040204020203" pitchFamily="34" charset="-122"/>
              </a:rPr>
              <a:t>)</a:t>
            </a:r>
            <a:r>
              <a:rPr lang="zh-CN" altLang="en-US" sz="2000" b="1" dirty="0">
                <a:latin typeface="微软雅黑 Light" panose="020B0502040204020203" pitchFamily="34" charset="-122"/>
                <a:ea typeface="微软雅黑 Light" panose="020B0502040204020203" pitchFamily="34" charset="-122"/>
              </a:rPr>
              <a:t>的</a:t>
            </a:r>
            <a:r>
              <a:rPr lang="en-US" altLang="zh-CN" sz="2000" b="1" dirty="0">
                <a:latin typeface="微软雅黑 Light" panose="020B0502040204020203" pitchFamily="34" charset="-122"/>
                <a:ea typeface="微软雅黑 Light" panose="020B0502040204020203" pitchFamily="34" charset="-122"/>
              </a:rPr>
              <a:t>Eigenfaces</a:t>
            </a:r>
            <a:r>
              <a:rPr lang="zh-CN" altLang="en-US" sz="2000" b="1" dirty="0">
                <a:latin typeface="微软雅黑 Light" panose="020B0502040204020203" pitchFamily="34" charset="-122"/>
                <a:ea typeface="微软雅黑 Light" panose="020B0502040204020203" pitchFamily="34" charset="-122"/>
              </a:rPr>
              <a:t>方法，生成特定空间矢量，再由</a:t>
            </a:r>
            <a:r>
              <a:rPr lang="en-US" altLang="zh-CN" sz="2000" b="1" dirty="0">
                <a:latin typeface="微软雅黑 Light" panose="020B0502040204020203" pitchFamily="34" charset="-122"/>
                <a:ea typeface="微软雅黑 Light" panose="020B0502040204020203" pitchFamily="34" charset="-122"/>
              </a:rPr>
              <a:t>SVM</a:t>
            </a:r>
            <a:r>
              <a:rPr lang="zh-CN" altLang="en-US" sz="2000" b="1" dirty="0">
                <a:latin typeface="微软雅黑 Light" panose="020B0502040204020203" pitchFamily="34" charset="-122"/>
                <a:ea typeface="微软雅黑 Light" panose="020B0502040204020203" pitchFamily="34" charset="-122"/>
              </a:rPr>
              <a:t>支持矢量机计算分类精度。使用</a:t>
            </a:r>
            <a:r>
              <a:rPr lang="en-US" altLang="zh-CN" sz="2000" b="1" dirty="0">
                <a:latin typeface="微软雅黑 Light" panose="020B0502040204020203" pitchFamily="34" charset="-122"/>
                <a:ea typeface="微软雅黑 Light" panose="020B0502040204020203" pitchFamily="34" charset="-122"/>
              </a:rPr>
              <a:t>ORL</a:t>
            </a:r>
            <a:r>
              <a:rPr lang="zh-CN" altLang="en-US" sz="2000" b="1" dirty="0">
                <a:latin typeface="微软雅黑 Light" panose="020B0502040204020203" pitchFamily="34" charset="-122"/>
                <a:ea typeface="微软雅黑 Light" panose="020B0502040204020203" pitchFamily="34" charset="-122"/>
              </a:rPr>
              <a:t>人脸数据库内含</a:t>
            </a:r>
            <a:r>
              <a:rPr lang="en-US" altLang="zh-CN" sz="2000" b="1" dirty="0">
                <a:latin typeface="微软雅黑 Light" panose="020B0502040204020203" pitchFamily="34" charset="-122"/>
                <a:ea typeface="微软雅黑 Light" panose="020B0502040204020203" pitchFamily="34" charset="-122"/>
              </a:rPr>
              <a:t>40</a:t>
            </a:r>
            <a:r>
              <a:rPr lang="zh-CN" altLang="en-US" sz="2000" b="1" dirty="0">
                <a:latin typeface="微软雅黑 Light" panose="020B0502040204020203" pitchFamily="34" charset="-122"/>
                <a:ea typeface="微软雅黑 Light" panose="020B0502040204020203" pitchFamily="34" charset="-122"/>
              </a:rPr>
              <a:t>人</a:t>
            </a:r>
            <a:r>
              <a:rPr lang="en-US" altLang="zh-CN" sz="2000" b="1" dirty="0">
                <a:latin typeface="微软雅黑 Light" panose="020B0502040204020203" pitchFamily="34" charset="-122"/>
                <a:ea typeface="微软雅黑 Light" panose="020B0502040204020203" pitchFamily="34" charset="-122"/>
              </a:rPr>
              <a:t>400</a:t>
            </a:r>
            <a:r>
              <a:rPr lang="zh-CN" altLang="en-US" sz="2000" b="1" dirty="0">
                <a:latin typeface="微软雅黑 Light" panose="020B0502040204020203" pitchFamily="34" charset="-122"/>
                <a:ea typeface="微软雅黑 Light" panose="020B0502040204020203" pitchFamily="34" charset="-122"/>
              </a:rPr>
              <a:t>张图像，同个</a:t>
            </a:r>
            <a:r>
              <a:rPr lang="en-US" altLang="zh-CN" sz="2000" b="1" dirty="0">
                <a:latin typeface="微软雅黑 Light" panose="020B0502040204020203" pitchFamily="34" charset="-122"/>
                <a:ea typeface="微软雅黑 Light" panose="020B0502040204020203" pitchFamily="34" charset="-122"/>
              </a:rPr>
              <a:t>PCA</a:t>
            </a:r>
            <a:r>
              <a:rPr lang="zh-CN" altLang="en-US" sz="2000" b="1" dirty="0">
                <a:latin typeface="微软雅黑 Light" panose="020B0502040204020203" pitchFamily="34" charset="-122"/>
                <a:ea typeface="微软雅黑 Light" panose="020B0502040204020203" pitchFamily="34" charset="-122"/>
              </a:rPr>
              <a:t>使用</a:t>
            </a:r>
            <a:r>
              <a:rPr lang="en-US" altLang="zh-CN" sz="2000" b="1" dirty="0">
                <a:latin typeface="微软雅黑 Light" panose="020B0502040204020203" pitchFamily="34" charset="-122"/>
                <a:ea typeface="微软雅黑 Light" panose="020B0502040204020203" pitchFamily="34" charset="-122"/>
              </a:rPr>
              <a:t>Eigenfaces</a:t>
            </a:r>
            <a:r>
              <a:rPr lang="zh-CN" altLang="en-US" sz="2000" b="1" dirty="0">
                <a:latin typeface="微软雅黑 Light" panose="020B0502040204020203" pitchFamily="34" charset="-122"/>
                <a:ea typeface="微软雅黑 Light" panose="020B0502040204020203" pitchFamily="34" charset="-122"/>
              </a:rPr>
              <a:t>计算出识别精度。</a:t>
            </a:r>
          </a:p>
        </p:txBody>
      </p:sp>
      <p:sp>
        <p:nvSpPr>
          <p:cNvPr id="7" name="PA_椭圆 6"/>
          <p:cNvSpPr/>
          <p:nvPr>
            <p:custDataLst>
              <p:tags r:id="rId3"/>
            </p:custDataLst>
          </p:nvPr>
        </p:nvSpPr>
        <p:spPr>
          <a:xfrm rot="9572820">
            <a:off x="171085" y="-174637"/>
            <a:ext cx="2350746" cy="2389458"/>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hidden="1"/>
          <p:cNvSpPr/>
          <p:nvPr/>
        </p:nvSpPr>
        <p:spPr>
          <a:xfrm>
            <a:off x="3657147" y="918709"/>
            <a:ext cx="4804682" cy="4804682"/>
          </a:xfrm>
          <a:prstGeom prst="ellipse">
            <a:avLst/>
          </a:pr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3129496" y="3995047"/>
            <a:ext cx="8295723" cy="1663212"/>
          </a:xfrm>
          <a:prstGeom prst="rect">
            <a:avLst/>
          </a:prstGeom>
          <a:noFill/>
        </p:spPr>
        <p:txBody>
          <a:bodyPr wrap="square" rtlCol="0">
            <a:spAutoFit/>
          </a:bodyPr>
          <a:lstStyle/>
          <a:p>
            <a:pPr>
              <a:lnSpc>
                <a:spcPct val="130000"/>
              </a:lnSpc>
            </a:pPr>
            <a:r>
              <a:rPr lang="en-US" altLang="zh-CN" sz="1600" dirty="0">
                <a:latin typeface="微软雅黑 Light" panose="020B0502040204020203" pitchFamily="34" charset="-122"/>
                <a:ea typeface="微软雅黑 Light" panose="020B0502040204020203" pitchFamily="34" charset="-122"/>
              </a:rPr>
              <a:t>In this paper, various methods are used to evaluate face recognition. Based on the Eigenfaces method of PCA (principal component analysis), a specific space vector is generated, and then the classification accuracy is calculated by SVM support vector machine. The ORL face database contains 40 people and 400 images. The same PCA uses eigenfaces to calculate the recognition accuracy.</a:t>
            </a:r>
            <a:endParaRPr lang="zh-CN" altLang="en-US" sz="1600" dirty="0">
              <a:latin typeface="微软雅黑 Light" panose="020B0502040204020203" pitchFamily="34" charset="-122"/>
              <a:ea typeface="微软雅黑 Light" panose="020B0502040204020203" pitchFamily="34" charset="-122"/>
            </a:endParaRPr>
          </a:p>
        </p:txBody>
      </p:sp>
      <p:sp>
        <p:nvSpPr>
          <p:cNvPr id="13" name="PA_椭圆 12"/>
          <p:cNvSpPr/>
          <p:nvPr>
            <p:custDataLst>
              <p:tags r:id="rId4"/>
            </p:custDataLst>
          </p:nvPr>
        </p:nvSpPr>
        <p:spPr>
          <a:xfrm>
            <a:off x="663492" y="434092"/>
            <a:ext cx="1282047" cy="1222030"/>
          </a:xfrm>
          <a:prstGeom prst="ellipse">
            <a:avLst/>
          </a:prstGeom>
          <a:solidFill>
            <a:schemeClr val="bg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文本框 13"/>
          <p:cNvSpPr txBox="1"/>
          <p:nvPr>
            <p:custDataLst>
              <p:tags r:id="rId5"/>
            </p:custDataLst>
          </p:nvPr>
        </p:nvSpPr>
        <p:spPr>
          <a:xfrm>
            <a:off x="805422" y="692403"/>
            <a:ext cx="1484289" cy="633187"/>
          </a:xfrm>
          <a:prstGeom prst="rect">
            <a:avLst/>
          </a:prstGeom>
          <a:noFill/>
        </p:spPr>
        <p:txBody>
          <a:bodyPr wrap="square" rtlCol="0">
            <a:spAutoFit/>
          </a:bodyPr>
          <a:lstStyle/>
          <a:p>
            <a:pPr>
              <a:lnSpc>
                <a:spcPct val="120000"/>
              </a:lnSpc>
            </a:pPr>
            <a:r>
              <a:rPr lang="zh-CN" altLang="en-US" sz="3200" spc="300" dirty="0">
                <a:latin typeface="明兰" panose="02010600030101010101" pitchFamily="2" charset="-122"/>
                <a:ea typeface="明兰" panose="02010600030101010101" pitchFamily="2" charset="-122"/>
              </a:rPr>
              <a:t>摘要</a:t>
            </a:r>
            <a:endParaRPr lang="en-US" altLang="zh-CN" sz="3200" spc="300" dirty="0">
              <a:latin typeface="明兰" panose="02010600030101010101" pitchFamily="2" charset="-122"/>
              <a:ea typeface="明兰" panose="02010600030101010101" pitchFamily="2" charset="-122"/>
            </a:endParaRPr>
          </a:p>
        </p:txBody>
      </p:sp>
      <p:sp>
        <p:nvSpPr>
          <p:cNvPr id="16" name="椭圆 6" hidden="1"/>
          <p:cNvSpPr/>
          <p:nvPr/>
        </p:nvSpPr>
        <p:spPr>
          <a:xfrm rot="673589">
            <a:off x="3868381" y="1129943"/>
            <a:ext cx="4382214" cy="438221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 hidden="1"/>
          <p:cNvSpPr/>
          <p:nvPr/>
        </p:nvSpPr>
        <p:spPr>
          <a:xfrm rot="2877359">
            <a:off x="3465199" y="726761"/>
            <a:ext cx="5188580" cy="5188580"/>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6350">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PA_椭圆 6"/>
          <p:cNvSpPr/>
          <p:nvPr>
            <p:custDataLst>
              <p:tags r:id="rId6"/>
            </p:custDataLst>
          </p:nvPr>
        </p:nvSpPr>
        <p:spPr>
          <a:xfrm rot="1194173">
            <a:off x="398212" y="101453"/>
            <a:ext cx="1914557" cy="1795139"/>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PA_椭圆 19"/>
          <p:cNvSpPr/>
          <p:nvPr>
            <p:custDataLst>
              <p:tags r:id="rId7"/>
            </p:custDataLst>
          </p:nvPr>
        </p:nvSpPr>
        <p:spPr>
          <a:xfrm>
            <a:off x="1060626" y="2744618"/>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椭圆 20"/>
          <p:cNvSpPr/>
          <p:nvPr>
            <p:custDataLst>
              <p:tags r:id="rId8"/>
            </p:custDataLst>
          </p:nvPr>
        </p:nvSpPr>
        <p:spPr>
          <a:xfrm>
            <a:off x="6338572" y="1559117"/>
            <a:ext cx="79184" cy="7918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PA_椭圆 21"/>
          <p:cNvSpPr/>
          <p:nvPr>
            <p:custDataLst>
              <p:tags r:id="rId9"/>
            </p:custDataLst>
          </p:nvPr>
        </p:nvSpPr>
        <p:spPr>
          <a:xfrm>
            <a:off x="5319713" y="5258835"/>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PA_椭圆 22"/>
          <p:cNvSpPr/>
          <p:nvPr>
            <p:custDataLst>
              <p:tags r:id="rId10"/>
            </p:custDataLst>
          </p:nvPr>
        </p:nvSpPr>
        <p:spPr>
          <a:xfrm>
            <a:off x="4070034" y="2612423"/>
            <a:ext cx="49528" cy="49528"/>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PA_椭圆 23"/>
          <p:cNvSpPr/>
          <p:nvPr>
            <p:custDataLst>
              <p:tags r:id="rId11"/>
            </p:custDataLst>
          </p:nvPr>
        </p:nvSpPr>
        <p:spPr>
          <a:xfrm>
            <a:off x="9131526" y="1828939"/>
            <a:ext cx="141432" cy="14143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PA_椭圆 24"/>
          <p:cNvSpPr/>
          <p:nvPr>
            <p:custDataLst>
              <p:tags r:id="rId12"/>
            </p:custDataLst>
          </p:nvPr>
        </p:nvSpPr>
        <p:spPr>
          <a:xfrm>
            <a:off x="2954064" y="4896234"/>
            <a:ext cx="116205" cy="116205"/>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25"/>
          <p:cNvSpPr/>
          <p:nvPr>
            <p:custDataLst>
              <p:tags r:id="rId13"/>
            </p:custDataLst>
          </p:nvPr>
        </p:nvSpPr>
        <p:spPr>
          <a:xfrm>
            <a:off x="5402158" y="1638122"/>
            <a:ext cx="36000" cy="36000"/>
          </a:xfrm>
          <a:prstGeom prst="ellipse">
            <a:avLst/>
          </a:prstGeom>
          <a:solidFill>
            <a:srgbClr val="0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26"/>
          <p:cNvSpPr/>
          <p:nvPr>
            <p:custDataLst>
              <p:tags r:id="rId14"/>
            </p:custDataLst>
          </p:nvPr>
        </p:nvSpPr>
        <p:spPr>
          <a:xfrm>
            <a:off x="2088784" y="209717"/>
            <a:ext cx="127182" cy="127182"/>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27"/>
          <p:cNvSpPr/>
          <p:nvPr>
            <p:custDataLst>
              <p:tags r:id="rId15"/>
            </p:custDataLst>
          </p:nvPr>
        </p:nvSpPr>
        <p:spPr>
          <a:xfrm>
            <a:off x="7174874" y="5012439"/>
            <a:ext cx="92964" cy="92964"/>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PA_组合 31"/>
          <p:cNvGrpSpPr/>
          <p:nvPr>
            <p:custDataLst>
              <p:tags r:id="rId16"/>
            </p:custDataLst>
          </p:nvPr>
        </p:nvGrpSpPr>
        <p:grpSpPr>
          <a:xfrm flipH="1">
            <a:off x="11165068" y="1166824"/>
            <a:ext cx="4297266" cy="4297266"/>
            <a:chOff x="-3260539" y="1116949"/>
            <a:chExt cx="4297266" cy="4297266"/>
          </a:xfrm>
        </p:grpSpPr>
        <p:sp>
          <p:nvSpPr>
            <p:cNvPr id="33" name="椭圆 6"/>
            <p:cNvSpPr/>
            <p:nvPr/>
          </p:nvSpPr>
          <p:spPr>
            <a:xfrm rot="1194173">
              <a:off x="-2872520" y="1515571"/>
              <a:ext cx="3500024" cy="3500024"/>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6"/>
            <p:cNvSpPr/>
            <p:nvPr/>
          </p:nvSpPr>
          <p:spPr>
            <a:xfrm rot="1194173">
              <a:off x="-3260539" y="1116949"/>
              <a:ext cx="4297266" cy="4297266"/>
            </a:xfrm>
            <a:custGeom>
              <a:avLst/>
              <a:gdLst>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0 w 3810000"/>
                <a:gd name="connsiteY4" fmla="*/ 190500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 name="connsiteX4" fmla="*/ 91440 w 3810000"/>
                <a:gd name="connsiteY4" fmla="*/ 1996440 h 3810000"/>
                <a:gd name="connsiteX0" fmla="*/ 0 w 3810000"/>
                <a:gd name="connsiteY0" fmla="*/ 1905000 h 3810000"/>
                <a:gd name="connsiteX1" fmla="*/ 1905000 w 3810000"/>
                <a:gd name="connsiteY1" fmla="*/ 0 h 3810000"/>
                <a:gd name="connsiteX2" fmla="*/ 3810000 w 3810000"/>
                <a:gd name="connsiteY2" fmla="*/ 1905000 h 3810000"/>
                <a:gd name="connsiteX3" fmla="*/ 1905000 w 3810000"/>
                <a:gd name="connsiteY3" fmla="*/ 3810000 h 3810000"/>
              </a:gdLst>
              <a:ahLst/>
              <a:cxnLst>
                <a:cxn ang="0">
                  <a:pos x="connsiteX0" y="connsiteY0"/>
                </a:cxn>
                <a:cxn ang="0">
                  <a:pos x="connsiteX1" y="connsiteY1"/>
                </a:cxn>
                <a:cxn ang="0">
                  <a:pos x="connsiteX2" y="connsiteY2"/>
                </a:cxn>
                <a:cxn ang="0">
                  <a:pos x="connsiteX3" y="connsiteY3"/>
                </a:cxn>
              </a:cxnLst>
              <a:rect l="l" t="t" r="r" b="b"/>
              <a:pathLst>
                <a:path w="3810000" h="3810000">
                  <a:moveTo>
                    <a:pt x="0" y="1905000"/>
                  </a:moveTo>
                  <a:cubicBezTo>
                    <a:pt x="0" y="852898"/>
                    <a:pt x="852898" y="0"/>
                    <a:pt x="1905000" y="0"/>
                  </a:cubicBezTo>
                  <a:cubicBezTo>
                    <a:pt x="2957102" y="0"/>
                    <a:pt x="3810000" y="852898"/>
                    <a:pt x="3810000" y="1905000"/>
                  </a:cubicBezTo>
                  <a:cubicBezTo>
                    <a:pt x="3810000" y="2957102"/>
                    <a:pt x="2957102" y="3810000"/>
                    <a:pt x="1905000" y="3810000"/>
                  </a:cubicBezTo>
                </a:path>
              </a:pathLst>
            </a:custGeom>
            <a:noFill/>
            <a:ln w="3175">
              <a:solidFill>
                <a:srgbClr val="333333">
                  <a:alpha val="22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5" name="直接连接符 34">
            <a:extLst>
              <a:ext uri="{FF2B5EF4-FFF2-40B4-BE49-F238E27FC236}">
                <a16:creationId xmlns:a16="http://schemas.microsoft.com/office/drawing/2014/main" id="{2C34756A-A0EF-4DDF-809E-29204171141C}"/>
              </a:ext>
            </a:extLst>
          </p:cNvPr>
          <p:cNvCxnSpPr>
            <a:cxnSpLocks/>
          </p:cNvCxnSpPr>
          <p:nvPr/>
        </p:nvCxnSpPr>
        <p:spPr>
          <a:xfrm flipH="1">
            <a:off x="3070269" y="3626544"/>
            <a:ext cx="8295723" cy="0"/>
          </a:xfrm>
          <a:prstGeom prst="line">
            <a:avLst/>
          </a:prstGeom>
          <a:ln>
            <a:solidFill>
              <a:srgbClr val="4A1757"/>
            </a:solidFill>
            <a:prstDash val="dash"/>
          </a:ln>
        </p:spPr>
        <p:style>
          <a:lnRef idx="1">
            <a:schemeClr val="accent3"/>
          </a:lnRef>
          <a:fillRef idx="0">
            <a:schemeClr val="accent3"/>
          </a:fillRef>
          <a:effectRef idx="0">
            <a:schemeClr val="accent3"/>
          </a:effectRef>
          <a:fontRef idx="minor">
            <a:schemeClr val="tx1"/>
          </a:fontRef>
        </p:style>
      </p:cxnSp>
      <p:sp>
        <p:nvSpPr>
          <p:cNvPr id="2" name="日期占位符 1">
            <a:extLst>
              <a:ext uri="{FF2B5EF4-FFF2-40B4-BE49-F238E27FC236}">
                <a16:creationId xmlns:a16="http://schemas.microsoft.com/office/drawing/2014/main" id="{2C229672-0E40-43FC-A8B0-61E95FFC192C}"/>
              </a:ext>
            </a:extLst>
          </p:cNvPr>
          <p:cNvSpPr>
            <a:spLocks noGrp="1"/>
          </p:cNvSpPr>
          <p:nvPr>
            <p:ph type="dt" sz="half" idx="10"/>
          </p:nvPr>
        </p:nvSpPr>
        <p:spPr/>
        <p:txBody>
          <a:bodyPr/>
          <a:lstStyle/>
          <a:p>
            <a:fld id="{A94D86B1-6522-4C47-81BE-C53560096D8F}" type="datetime1">
              <a:rPr lang="zh-CN" altLang="en-US" smtClean="0"/>
              <a:t>2021/9/25</a:t>
            </a:fld>
            <a:endParaRPr lang="zh-CN" altLang="en-US"/>
          </a:p>
        </p:txBody>
      </p:sp>
      <p:sp>
        <p:nvSpPr>
          <p:cNvPr id="5" name="灯片编号占位符 4">
            <a:extLst>
              <a:ext uri="{FF2B5EF4-FFF2-40B4-BE49-F238E27FC236}">
                <a16:creationId xmlns:a16="http://schemas.microsoft.com/office/drawing/2014/main" id="{219C7CCC-CAB1-4F3C-B4A4-6D2F72961AE4}"/>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36" name="灯片编号占位符 23">
            <a:extLst>
              <a:ext uri="{FF2B5EF4-FFF2-40B4-BE49-F238E27FC236}">
                <a16:creationId xmlns:a16="http://schemas.microsoft.com/office/drawing/2014/main" id="{516DD34C-4704-4A3C-A792-86425B1A283C}"/>
              </a:ext>
            </a:extLst>
          </p:cNvPr>
          <p:cNvSpPr txBox="1">
            <a:spLocks/>
          </p:cNvSpPr>
          <p:nvPr/>
        </p:nvSpPr>
        <p:spPr>
          <a:xfrm>
            <a:off x="3595372" y="649287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5</a:t>
            </a:r>
            <a:endParaRPr lang="zh-CN" altLang="en-US" dirty="0"/>
          </a:p>
        </p:txBody>
      </p:sp>
    </p:spTree>
    <p:extLst>
      <p:ext uri="{BB962C8B-B14F-4D97-AF65-F5344CB8AC3E}">
        <p14:creationId xmlns:p14="http://schemas.microsoft.com/office/powerpoint/2010/main" val="3761417101"/>
      </p:ext>
    </p:extLst>
  </p:cSld>
  <p:clrMapOvr>
    <a:masterClrMapping/>
  </p:clrMapOvr>
  <p:transition advTm="0">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anim calcmode="lin" valueType="num">
                                      <p:cBhvr>
                                        <p:cTn id="10" dur="500" fill="hold"/>
                                        <p:tgtEl>
                                          <p:spTgt spid="4"/>
                                        </p:tgtEl>
                                        <p:attrNameLst>
                                          <p:attrName>ppt_x</p:attrName>
                                        </p:attrNameLst>
                                      </p:cBhvr>
                                      <p:tavLst>
                                        <p:tav tm="0">
                                          <p:val>
                                            <p:fltVal val="0.5"/>
                                          </p:val>
                                        </p:tav>
                                        <p:tav tm="100000">
                                          <p:val>
                                            <p:strVal val="#ppt_x"/>
                                          </p:val>
                                        </p:tav>
                                      </p:tavLst>
                                    </p:anim>
                                    <p:anim calcmode="lin" valueType="num">
                                      <p:cBhvr>
                                        <p:cTn id="11" dur="500" fill="hold"/>
                                        <p:tgtEl>
                                          <p:spTgt spid="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40"/>
                                  </p:stCondLst>
                                  <p:childTnLst>
                                    <p:set>
                                      <p:cBhvr>
                                        <p:cTn id="13" dur="1" fill="hold">
                                          <p:stCondLst>
                                            <p:cond delay="0"/>
                                          </p:stCondLst>
                                        </p:cTn>
                                        <p:tgtEl>
                                          <p:spTgt spid="13"/>
                                        </p:tgtEl>
                                        <p:attrNameLst>
                                          <p:attrName>style.visibility</p:attrName>
                                        </p:attrNameLst>
                                      </p:cBhvr>
                                      <p:to>
                                        <p:strVal val="visible"/>
                                      </p:to>
                                    </p:set>
                                    <p:anim calcmode="lin" valueType="num">
                                      <p:cBhvr>
                                        <p:cTn id="14" dur="500" fill="hold"/>
                                        <p:tgtEl>
                                          <p:spTgt spid="13"/>
                                        </p:tgtEl>
                                        <p:attrNameLst>
                                          <p:attrName>ppt_w</p:attrName>
                                        </p:attrNameLst>
                                      </p:cBhvr>
                                      <p:tavLst>
                                        <p:tav tm="0">
                                          <p:val>
                                            <p:fltVal val="0"/>
                                          </p:val>
                                        </p:tav>
                                        <p:tav tm="100000">
                                          <p:val>
                                            <p:strVal val="#ppt_w"/>
                                          </p:val>
                                        </p:tav>
                                      </p:tavLst>
                                    </p:anim>
                                    <p:anim calcmode="lin" valueType="num">
                                      <p:cBhvr>
                                        <p:cTn id="15" dur="500" fill="hold"/>
                                        <p:tgtEl>
                                          <p:spTgt spid="13"/>
                                        </p:tgtEl>
                                        <p:attrNameLst>
                                          <p:attrName>ppt_h</p:attrName>
                                        </p:attrNameLst>
                                      </p:cBhvr>
                                      <p:tavLst>
                                        <p:tav tm="0">
                                          <p:val>
                                            <p:fltVal val="0"/>
                                          </p:val>
                                        </p:tav>
                                        <p:tav tm="100000">
                                          <p:val>
                                            <p:strVal val="#ppt_h"/>
                                          </p:val>
                                        </p:tav>
                                      </p:tavLst>
                                    </p:anim>
                                    <p:animEffect transition="in" filter="fade">
                                      <p:cBhvr>
                                        <p:cTn id="16" dur="500"/>
                                        <p:tgtEl>
                                          <p:spTgt spid="13"/>
                                        </p:tgtEl>
                                      </p:cBhvr>
                                    </p:animEffect>
                                    <p:anim calcmode="lin" valueType="num">
                                      <p:cBhvr>
                                        <p:cTn id="17" dur="500" fill="hold"/>
                                        <p:tgtEl>
                                          <p:spTgt spid="13"/>
                                        </p:tgtEl>
                                        <p:attrNameLst>
                                          <p:attrName>ppt_x</p:attrName>
                                        </p:attrNameLst>
                                      </p:cBhvr>
                                      <p:tavLst>
                                        <p:tav tm="0">
                                          <p:val>
                                            <p:fltVal val="0.5"/>
                                          </p:val>
                                        </p:tav>
                                        <p:tav tm="100000">
                                          <p:val>
                                            <p:strVal val="#ppt_x"/>
                                          </p:val>
                                        </p:tav>
                                      </p:tavLst>
                                    </p:anim>
                                    <p:anim calcmode="lin" valueType="num">
                                      <p:cBhvr>
                                        <p:cTn id="18" dur="500" fill="hold"/>
                                        <p:tgtEl>
                                          <p:spTgt spid="13"/>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80"/>
                                  </p:stCondLst>
                                  <p:childTnLst>
                                    <p:set>
                                      <p:cBhvr>
                                        <p:cTn id="20" dur="1" fill="hold">
                                          <p:stCondLst>
                                            <p:cond delay="0"/>
                                          </p:stCondLst>
                                        </p:cTn>
                                        <p:tgtEl>
                                          <p:spTgt spid="14"/>
                                        </p:tgtEl>
                                        <p:attrNameLst>
                                          <p:attrName>style.visibility</p:attrName>
                                        </p:attrNameLst>
                                      </p:cBhvr>
                                      <p:to>
                                        <p:strVal val="visible"/>
                                      </p:to>
                                    </p:set>
                                    <p:anim calcmode="lin" valueType="num">
                                      <p:cBhvr>
                                        <p:cTn id="21" dur="500" fill="hold"/>
                                        <p:tgtEl>
                                          <p:spTgt spid="14"/>
                                        </p:tgtEl>
                                        <p:attrNameLst>
                                          <p:attrName>ppt_w</p:attrName>
                                        </p:attrNameLst>
                                      </p:cBhvr>
                                      <p:tavLst>
                                        <p:tav tm="0">
                                          <p:val>
                                            <p:fltVal val="0"/>
                                          </p:val>
                                        </p:tav>
                                        <p:tav tm="100000">
                                          <p:val>
                                            <p:strVal val="#ppt_w"/>
                                          </p:val>
                                        </p:tav>
                                      </p:tavLst>
                                    </p:anim>
                                    <p:anim calcmode="lin" valueType="num">
                                      <p:cBhvr>
                                        <p:cTn id="22" dur="500" fill="hold"/>
                                        <p:tgtEl>
                                          <p:spTgt spid="14"/>
                                        </p:tgtEl>
                                        <p:attrNameLst>
                                          <p:attrName>ppt_h</p:attrName>
                                        </p:attrNameLst>
                                      </p:cBhvr>
                                      <p:tavLst>
                                        <p:tav tm="0">
                                          <p:val>
                                            <p:fltVal val="0"/>
                                          </p:val>
                                        </p:tav>
                                        <p:tav tm="100000">
                                          <p:val>
                                            <p:strVal val="#ppt_h"/>
                                          </p:val>
                                        </p:tav>
                                      </p:tavLst>
                                    </p:anim>
                                    <p:animEffect transition="in" filter="fade">
                                      <p:cBhvr>
                                        <p:cTn id="23" dur="500"/>
                                        <p:tgtEl>
                                          <p:spTgt spid="14"/>
                                        </p:tgtEl>
                                      </p:cBhvr>
                                    </p:animEffect>
                                    <p:anim calcmode="lin" valueType="num">
                                      <p:cBhvr>
                                        <p:cTn id="24" dur="500" fill="hold"/>
                                        <p:tgtEl>
                                          <p:spTgt spid="14"/>
                                        </p:tgtEl>
                                        <p:attrNameLst>
                                          <p:attrName>ppt_x</p:attrName>
                                        </p:attrNameLst>
                                      </p:cBhvr>
                                      <p:tavLst>
                                        <p:tav tm="0">
                                          <p:val>
                                            <p:fltVal val="0.5"/>
                                          </p:val>
                                        </p:tav>
                                        <p:tav tm="100000">
                                          <p:val>
                                            <p:strVal val="#ppt_x"/>
                                          </p:val>
                                        </p:tav>
                                      </p:tavLst>
                                    </p:anim>
                                    <p:anim calcmode="lin" valueType="num">
                                      <p:cBhvr>
                                        <p:cTn id="25" dur="500" fill="hold"/>
                                        <p:tgtEl>
                                          <p:spTgt spid="14"/>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120"/>
                                  </p:stCondLst>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ppt_w</p:attrName>
                                        </p:attrNameLst>
                                      </p:cBhvr>
                                      <p:tavLst>
                                        <p:tav tm="0">
                                          <p:val>
                                            <p:fltVal val="0"/>
                                          </p:val>
                                        </p:tav>
                                        <p:tav tm="100000">
                                          <p:val>
                                            <p:strVal val="#ppt_w"/>
                                          </p:val>
                                        </p:tav>
                                      </p:tavLst>
                                    </p:anim>
                                    <p:anim calcmode="lin" valueType="num">
                                      <p:cBhvr>
                                        <p:cTn id="29" dur="500" fill="hold"/>
                                        <p:tgtEl>
                                          <p:spTgt spid="19"/>
                                        </p:tgtEl>
                                        <p:attrNameLst>
                                          <p:attrName>ppt_h</p:attrName>
                                        </p:attrNameLst>
                                      </p:cBhvr>
                                      <p:tavLst>
                                        <p:tav tm="0">
                                          <p:val>
                                            <p:fltVal val="0"/>
                                          </p:val>
                                        </p:tav>
                                        <p:tav tm="100000">
                                          <p:val>
                                            <p:strVal val="#ppt_h"/>
                                          </p:val>
                                        </p:tav>
                                      </p:tavLst>
                                    </p:anim>
                                    <p:animEffect transition="in" filter="fade">
                                      <p:cBhvr>
                                        <p:cTn id="30" dur="500"/>
                                        <p:tgtEl>
                                          <p:spTgt spid="19"/>
                                        </p:tgtEl>
                                      </p:cBhvr>
                                    </p:animEffect>
                                    <p:anim calcmode="lin" valueType="num">
                                      <p:cBhvr>
                                        <p:cTn id="31" dur="500" fill="hold"/>
                                        <p:tgtEl>
                                          <p:spTgt spid="19"/>
                                        </p:tgtEl>
                                        <p:attrNameLst>
                                          <p:attrName>ppt_x</p:attrName>
                                        </p:attrNameLst>
                                      </p:cBhvr>
                                      <p:tavLst>
                                        <p:tav tm="0">
                                          <p:val>
                                            <p:fltVal val="0.5"/>
                                          </p:val>
                                        </p:tav>
                                        <p:tav tm="100000">
                                          <p:val>
                                            <p:strVal val="#ppt_x"/>
                                          </p:val>
                                        </p:tav>
                                      </p:tavLst>
                                    </p:anim>
                                    <p:anim calcmode="lin" valueType="num">
                                      <p:cBhvr>
                                        <p:cTn id="32" dur="500" fill="hold"/>
                                        <p:tgtEl>
                                          <p:spTgt spid="19"/>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16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anim calcmode="lin" valueType="num">
                                      <p:cBhvr>
                                        <p:cTn id="38" dur="500" fill="hold"/>
                                        <p:tgtEl>
                                          <p:spTgt spid="7"/>
                                        </p:tgtEl>
                                        <p:attrNameLst>
                                          <p:attrName>ppt_x</p:attrName>
                                        </p:attrNameLst>
                                      </p:cBhvr>
                                      <p:tavLst>
                                        <p:tav tm="0">
                                          <p:val>
                                            <p:fltVal val="0.5"/>
                                          </p:val>
                                        </p:tav>
                                        <p:tav tm="100000">
                                          <p:val>
                                            <p:strVal val="#ppt_x"/>
                                          </p:val>
                                        </p:tav>
                                      </p:tavLst>
                                    </p:anim>
                                    <p:anim calcmode="lin" valueType="num">
                                      <p:cBhvr>
                                        <p:cTn id="39" dur="500" fill="hold"/>
                                        <p:tgtEl>
                                          <p:spTgt spid="7"/>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20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fltVal val="0"/>
                                          </p:val>
                                        </p:tav>
                                        <p:tav tm="100000">
                                          <p:val>
                                            <p:strVal val="#ppt_w"/>
                                          </p:val>
                                        </p:tav>
                                      </p:tavLst>
                                    </p:anim>
                                    <p:anim calcmode="lin" valueType="num">
                                      <p:cBhvr>
                                        <p:cTn id="43" dur="500" fill="hold"/>
                                        <p:tgtEl>
                                          <p:spTgt spid="20"/>
                                        </p:tgtEl>
                                        <p:attrNameLst>
                                          <p:attrName>ppt_h</p:attrName>
                                        </p:attrNameLst>
                                      </p:cBhvr>
                                      <p:tavLst>
                                        <p:tav tm="0">
                                          <p:val>
                                            <p:fltVal val="0"/>
                                          </p:val>
                                        </p:tav>
                                        <p:tav tm="100000">
                                          <p:val>
                                            <p:strVal val="#ppt_h"/>
                                          </p:val>
                                        </p:tav>
                                      </p:tavLst>
                                    </p:anim>
                                    <p:animEffect transition="in" filter="fade">
                                      <p:cBhvr>
                                        <p:cTn id="44" dur="500"/>
                                        <p:tgtEl>
                                          <p:spTgt spid="20"/>
                                        </p:tgtEl>
                                      </p:cBhvr>
                                    </p:animEffect>
                                    <p:anim calcmode="lin" valueType="num">
                                      <p:cBhvr>
                                        <p:cTn id="45" dur="500" fill="hold"/>
                                        <p:tgtEl>
                                          <p:spTgt spid="20"/>
                                        </p:tgtEl>
                                        <p:attrNameLst>
                                          <p:attrName>ppt_x</p:attrName>
                                        </p:attrNameLst>
                                      </p:cBhvr>
                                      <p:tavLst>
                                        <p:tav tm="0">
                                          <p:val>
                                            <p:fltVal val="0.5"/>
                                          </p:val>
                                        </p:tav>
                                        <p:tav tm="100000">
                                          <p:val>
                                            <p:strVal val="#ppt_x"/>
                                          </p:val>
                                        </p:tav>
                                      </p:tavLst>
                                    </p:anim>
                                    <p:anim calcmode="lin" valueType="num">
                                      <p:cBhvr>
                                        <p:cTn id="46" dur="500" fill="hold"/>
                                        <p:tgtEl>
                                          <p:spTgt spid="20"/>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240"/>
                                  </p:stCondLst>
                                  <p:childTnLst>
                                    <p:set>
                                      <p:cBhvr>
                                        <p:cTn id="48" dur="1" fill="hold">
                                          <p:stCondLst>
                                            <p:cond delay="0"/>
                                          </p:stCondLst>
                                        </p:cTn>
                                        <p:tgtEl>
                                          <p:spTgt spid="21"/>
                                        </p:tgtEl>
                                        <p:attrNameLst>
                                          <p:attrName>style.visibility</p:attrName>
                                        </p:attrNameLst>
                                      </p:cBhvr>
                                      <p:to>
                                        <p:strVal val="visible"/>
                                      </p:to>
                                    </p:set>
                                    <p:anim calcmode="lin" valueType="num">
                                      <p:cBhvr>
                                        <p:cTn id="49" dur="500" fill="hold"/>
                                        <p:tgtEl>
                                          <p:spTgt spid="21"/>
                                        </p:tgtEl>
                                        <p:attrNameLst>
                                          <p:attrName>ppt_w</p:attrName>
                                        </p:attrNameLst>
                                      </p:cBhvr>
                                      <p:tavLst>
                                        <p:tav tm="0">
                                          <p:val>
                                            <p:fltVal val="0"/>
                                          </p:val>
                                        </p:tav>
                                        <p:tav tm="100000">
                                          <p:val>
                                            <p:strVal val="#ppt_w"/>
                                          </p:val>
                                        </p:tav>
                                      </p:tavLst>
                                    </p:anim>
                                    <p:anim calcmode="lin" valueType="num">
                                      <p:cBhvr>
                                        <p:cTn id="50" dur="500" fill="hold"/>
                                        <p:tgtEl>
                                          <p:spTgt spid="21"/>
                                        </p:tgtEl>
                                        <p:attrNameLst>
                                          <p:attrName>ppt_h</p:attrName>
                                        </p:attrNameLst>
                                      </p:cBhvr>
                                      <p:tavLst>
                                        <p:tav tm="0">
                                          <p:val>
                                            <p:fltVal val="0"/>
                                          </p:val>
                                        </p:tav>
                                        <p:tav tm="100000">
                                          <p:val>
                                            <p:strVal val="#ppt_h"/>
                                          </p:val>
                                        </p:tav>
                                      </p:tavLst>
                                    </p:anim>
                                    <p:animEffect transition="in" filter="fade">
                                      <p:cBhvr>
                                        <p:cTn id="51" dur="500"/>
                                        <p:tgtEl>
                                          <p:spTgt spid="21"/>
                                        </p:tgtEl>
                                      </p:cBhvr>
                                    </p:animEffect>
                                    <p:anim calcmode="lin" valueType="num">
                                      <p:cBhvr>
                                        <p:cTn id="52" dur="500" fill="hold"/>
                                        <p:tgtEl>
                                          <p:spTgt spid="21"/>
                                        </p:tgtEl>
                                        <p:attrNameLst>
                                          <p:attrName>ppt_x</p:attrName>
                                        </p:attrNameLst>
                                      </p:cBhvr>
                                      <p:tavLst>
                                        <p:tav tm="0">
                                          <p:val>
                                            <p:fltVal val="0.5"/>
                                          </p:val>
                                        </p:tav>
                                        <p:tav tm="100000">
                                          <p:val>
                                            <p:strVal val="#ppt_x"/>
                                          </p:val>
                                        </p:tav>
                                      </p:tavLst>
                                    </p:anim>
                                    <p:anim calcmode="lin" valueType="num">
                                      <p:cBhvr>
                                        <p:cTn id="53" dur="500" fill="hold"/>
                                        <p:tgtEl>
                                          <p:spTgt spid="21"/>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280"/>
                                  </p:stCondLst>
                                  <p:childTnLst>
                                    <p:set>
                                      <p:cBhvr>
                                        <p:cTn id="55" dur="1" fill="hold">
                                          <p:stCondLst>
                                            <p:cond delay="0"/>
                                          </p:stCondLst>
                                        </p:cTn>
                                        <p:tgtEl>
                                          <p:spTgt spid="22"/>
                                        </p:tgtEl>
                                        <p:attrNameLst>
                                          <p:attrName>style.visibility</p:attrName>
                                        </p:attrNameLst>
                                      </p:cBhvr>
                                      <p:to>
                                        <p:strVal val="visible"/>
                                      </p:to>
                                    </p:set>
                                    <p:anim calcmode="lin" valueType="num">
                                      <p:cBhvr>
                                        <p:cTn id="56" dur="500" fill="hold"/>
                                        <p:tgtEl>
                                          <p:spTgt spid="22"/>
                                        </p:tgtEl>
                                        <p:attrNameLst>
                                          <p:attrName>ppt_w</p:attrName>
                                        </p:attrNameLst>
                                      </p:cBhvr>
                                      <p:tavLst>
                                        <p:tav tm="0">
                                          <p:val>
                                            <p:fltVal val="0"/>
                                          </p:val>
                                        </p:tav>
                                        <p:tav tm="100000">
                                          <p:val>
                                            <p:strVal val="#ppt_w"/>
                                          </p:val>
                                        </p:tav>
                                      </p:tavLst>
                                    </p:anim>
                                    <p:anim calcmode="lin" valueType="num">
                                      <p:cBhvr>
                                        <p:cTn id="57" dur="500" fill="hold"/>
                                        <p:tgtEl>
                                          <p:spTgt spid="22"/>
                                        </p:tgtEl>
                                        <p:attrNameLst>
                                          <p:attrName>ppt_h</p:attrName>
                                        </p:attrNameLst>
                                      </p:cBhvr>
                                      <p:tavLst>
                                        <p:tav tm="0">
                                          <p:val>
                                            <p:fltVal val="0"/>
                                          </p:val>
                                        </p:tav>
                                        <p:tav tm="100000">
                                          <p:val>
                                            <p:strVal val="#ppt_h"/>
                                          </p:val>
                                        </p:tav>
                                      </p:tavLst>
                                    </p:anim>
                                    <p:animEffect transition="in" filter="fade">
                                      <p:cBhvr>
                                        <p:cTn id="58" dur="500"/>
                                        <p:tgtEl>
                                          <p:spTgt spid="22"/>
                                        </p:tgtEl>
                                      </p:cBhvr>
                                    </p:animEffect>
                                    <p:anim calcmode="lin" valueType="num">
                                      <p:cBhvr>
                                        <p:cTn id="59" dur="500" fill="hold"/>
                                        <p:tgtEl>
                                          <p:spTgt spid="22"/>
                                        </p:tgtEl>
                                        <p:attrNameLst>
                                          <p:attrName>ppt_x</p:attrName>
                                        </p:attrNameLst>
                                      </p:cBhvr>
                                      <p:tavLst>
                                        <p:tav tm="0">
                                          <p:val>
                                            <p:fltVal val="0.5"/>
                                          </p:val>
                                        </p:tav>
                                        <p:tav tm="100000">
                                          <p:val>
                                            <p:strVal val="#ppt_x"/>
                                          </p:val>
                                        </p:tav>
                                      </p:tavLst>
                                    </p:anim>
                                    <p:anim calcmode="lin" valueType="num">
                                      <p:cBhvr>
                                        <p:cTn id="60" dur="500" fill="hold"/>
                                        <p:tgtEl>
                                          <p:spTgt spid="22"/>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320"/>
                                  </p:stCondLst>
                                  <p:childTnLst>
                                    <p:set>
                                      <p:cBhvr>
                                        <p:cTn id="62" dur="1" fill="hold">
                                          <p:stCondLst>
                                            <p:cond delay="0"/>
                                          </p:stCondLst>
                                        </p:cTn>
                                        <p:tgtEl>
                                          <p:spTgt spid="23"/>
                                        </p:tgtEl>
                                        <p:attrNameLst>
                                          <p:attrName>style.visibility</p:attrName>
                                        </p:attrNameLst>
                                      </p:cBhvr>
                                      <p:to>
                                        <p:strVal val="visible"/>
                                      </p:to>
                                    </p:set>
                                    <p:anim calcmode="lin" valueType="num">
                                      <p:cBhvr>
                                        <p:cTn id="63" dur="500" fill="hold"/>
                                        <p:tgtEl>
                                          <p:spTgt spid="23"/>
                                        </p:tgtEl>
                                        <p:attrNameLst>
                                          <p:attrName>ppt_w</p:attrName>
                                        </p:attrNameLst>
                                      </p:cBhvr>
                                      <p:tavLst>
                                        <p:tav tm="0">
                                          <p:val>
                                            <p:fltVal val="0"/>
                                          </p:val>
                                        </p:tav>
                                        <p:tav tm="100000">
                                          <p:val>
                                            <p:strVal val="#ppt_w"/>
                                          </p:val>
                                        </p:tav>
                                      </p:tavLst>
                                    </p:anim>
                                    <p:anim calcmode="lin" valueType="num">
                                      <p:cBhvr>
                                        <p:cTn id="64" dur="500" fill="hold"/>
                                        <p:tgtEl>
                                          <p:spTgt spid="23"/>
                                        </p:tgtEl>
                                        <p:attrNameLst>
                                          <p:attrName>ppt_h</p:attrName>
                                        </p:attrNameLst>
                                      </p:cBhvr>
                                      <p:tavLst>
                                        <p:tav tm="0">
                                          <p:val>
                                            <p:fltVal val="0"/>
                                          </p:val>
                                        </p:tav>
                                        <p:tav tm="100000">
                                          <p:val>
                                            <p:strVal val="#ppt_h"/>
                                          </p:val>
                                        </p:tav>
                                      </p:tavLst>
                                    </p:anim>
                                    <p:animEffect transition="in" filter="fade">
                                      <p:cBhvr>
                                        <p:cTn id="65" dur="500"/>
                                        <p:tgtEl>
                                          <p:spTgt spid="23"/>
                                        </p:tgtEl>
                                      </p:cBhvr>
                                    </p:animEffect>
                                    <p:anim calcmode="lin" valueType="num">
                                      <p:cBhvr>
                                        <p:cTn id="66" dur="500" fill="hold"/>
                                        <p:tgtEl>
                                          <p:spTgt spid="23"/>
                                        </p:tgtEl>
                                        <p:attrNameLst>
                                          <p:attrName>ppt_x</p:attrName>
                                        </p:attrNameLst>
                                      </p:cBhvr>
                                      <p:tavLst>
                                        <p:tav tm="0">
                                          <p:val>
                                            <p:fltVal val="0.5"/>
                                          </p:val>
                                        </p:tav>
                                        <p:tav tm="100000">
                                          <p:val>
                                            <p:strVal val="#ppt_x"/>
                                          </p:val>
                                        </p:tav>
                                      </p:tavLst>
                                    </p:anim>
                                    <p:anim calcmode="lin" valueType="num">
                                      <p:cBhvr>
                                        <p:cTn id="67" dur="500" fill="hold"/>
                                        <p:tgtEl>
                                          <p:spTgt spid="23"/>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360"/>
                                  </p:stCondLst>
                                  <p:childTnLst>
                                    <p:set>
                                      <p:cBhvr>
                                        <p:cTn id="69" dur="1" fill="hold">
                                          <p:stCondLst>
                                            <p:cond delay="0"/>
                                          </p:stCondLst>
                                        </p:cTn>
                                        <p:tgtEl>
                                          <p:spTgt spid="24"/>
                                        </p:tgtEl>
                                        <p:attrNameLst>
                                          <p:attrName>style.visibility</p:attrName>
                                        </p:attrNameLst>
                                      </p:cBhvr>
                                      <p:to>
                                        <p:strVal val="visible"/>
                                      </p:to>
                                    </p:set>
                                    <p:anim calcmode="lin" valueType="num">
                                      <p:cBhvr>
                                        <p:cTn id="70" dur="500" fill="hold"/>
                                        <p:tgtEl>
                                          <p:spTgt spid="24"/>
                                        </p:tgtEl>
                                        <p:attrNameLst>
                                          <p:attrName>ppt_w</p:attrName>
                                        </p:attrNameLst>
                                      </p:cBhvr>
                                      <p:tavLst>
                                        <p:tav tm="0">
                                          <p:val>
                                            <p:fltVal val="0"/>
                                          </p:val>
                                        </p:tav>
                                        <p:tav tm="100000">
                                          <p:val>
                                            <p:strVal val="#ppt_w"/>
                                          </p:val>
                                        </p:tav>
                                      </p:tavLst>
                                    </p:anim>
                                    <p:anim calcmode="lin" valueType="num">
                                      <p:cBhvr>
                                        <p:cTn id="71" dur="500" fill="hold"/>
                                        <p:tgtEl>
                                          <p:spTgt spid="24"/>
                                        </p:tgtEl>
                                        <p:attrNameLst>
                                          <p:attrName>ppt_h</p:attrName>
                                        </p:attrNameLst>
                                      </p:cBhvr>
                                      <p:tavLst>
                                        <p:tav tm="0">
                                          <p:val>
                                            <p:fltVal val="0"/>
                                          </p:val>
                                        </p:tav>
                                        <p:tav tm="100000">
                                          <p:val>
                                            <p:strVal val="#ppt_h"/>
                                          </p:val>
                                        </p:tav>
                                      </p:tavLst>
                                    </p:anim>
                                    <p:animEffect transition="in" filter="fade">
                                      <p:cBhvr>
                                        <p:cTn id="72" dur="500"/>
                                        <p:tgtEl>
                                          <p:spTgt spid="24"/>
                                        </p:tgtEl>
                                      </p:cBhvr>
                                    </p:animEffect>
                                    <p:anim calcmode="lin" valueType="num">
                                      <p:cBhvr>
                                        <p:cTn id="73" dur="500" fill="hold"/>
                                        <p:tgtEl>
                                          <p:spTgt spid="24"/>
                                        </p:tgtEl>
                                        <p:attrNameLst>
                                          <p:attrName>ppt_x</p:attrName>
                                        </p:attrNameLst>
                                      </p:cBhvr>
                                      <p:tavLst>
                                        <p:tav tm="0">
                                          <p:val>
                                            <p:fltVal val="0.5"/>
                                          </p:val>
                                        </p:tav>
                                        <p:tav tm="100000">
                                          <p:val>
                                            <p:strVal val="#ppt_x"/>
                                          </p:val>
                                        </p:tav>
                                      </p:tavLst>
                                    </p:anim>
                                    <p:anim calcmode="lin" valueType="num">
                                      <p:cBhvr>
                                        <p:cTn id="74" dur="500" fill="hold"/>
                                        <p:tgtEl>
                                          <p:spTgt spid="24"/>
                                        </p:tgtEl>
                                        <p:attrNameLst>
                                          <p:attrName>ppt_y</p:attrName>
                                        </p:attrNameLst>
                                      </p:cBhvr>
                                      <p:tavLst>
                                        <p:tav tm="0">
                                          <p:val>
                                            <p:fltVal val="0.5"/>
                                          </p:val>
                                        </p:tav>
                                        <p:tav tm="100000">
                                          <p:val>
                                            <p:strVal val="#ppt_y"/>
                                          </p:val>
                                        </p:tav>
                                      </p:tavLst>
                                    </p:anim>
                                  </p:childTnLst>
                                </p:cTn>
                              </p:par>
                              <p:par>
                                <p:cTn id="75" presetID="53" presetClass="entr" presetSubtype="528" fill="hold" grpId="0" nodeType="withEffect">
                                  <p:stCondLst>
                                    <p:cond delay="4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anim calcmode="lin" valueType="num">
                                      <p:cBhvr>
                                        <p:cTn id="80" dur="500" fill="hold"/>
                                        <p:tgtEl>
                                          <p:spTgt spid="25"/>
                                        </p:tgtEl>
                                        <p:attrNameLst>
                                          <p:attrName>ppt_x</p:attrName>
                                        </p:attrNameLst>
                                      </p:cBhvr>
                                      <p:tavLst>
                                        <p:tav tm="0">
                                          <p:val>
                                            <p:fltVal val="0.5"/>
                                          </p:val>
                                        </p:tav>
                                        <p:tav tm="100000">
                                          <p:val>
                                            <p:strVal val="#ppt_x"/>
                                          </p:val>
                                        </p:tav>
                                      </p:tavLst>
                                    </p:anim>
                                    <p:anim calcmode="lin" valueType="num">
                                      <p:cBhvr>
                                        <p:cTn id="81" dur="500" fill="hold"/>
                                        <p:tgtEl>
                                          <p:spTgt spid="25"/>
                                        </p:tgtEl>
                                        <p:attrNameLst>
                                          <p:attrName>ppt_y</p:attrName>
                                        </p:attrNameLst>
                                      </p:cBhvr>
                                      <p:tavLst>
                                        <p:tav tm="0">
                                          <p:val>
                                            <p:fltVal val="0.5"/>
                                          </p:val>
                                        </p:tav>
                                        <p:tav tm="100000">
                                          <p:val>
                                            <p:strVal val="#ppt_y"/>
                                          </p:val>
                                        </p:tav>
                                      </p:tavLst>
                                    </p:anim>
                                  </p:childTnLst>
                                </p:cTn>
                              </p:par>
                              <p:par>
                                <p:cTn id="82" presetID="53" presetClass="entr" presetSubtype="528" fill="hold" grpId="0" nodeType="withEffect">
                                  <p:stCondLst>
                                    <p:cond delay="440"/>
                                  </p:stCondLst>
                                  <p:childTnLst>
                                    <p:set>
                                      <p:cBhvr>
                                        <p:cTn id="83" dur="1" fill="hold">
                                          <p:stCondLst>
                                            <p:cond delay="0"/>
                                          </p:stCondLst>
                                        </p:cTn>
                                        <p:tgtEl>
                                          <p:spTgt spid="26"/>
                                        </p:tgtEl>
                                        <p:attrNameLst>
                                          <p:attrName>style.visibility</p:attrName>
                                        </p:attrNameLst>
                                      </p:cBhvr>
                                      <p:to>
                                        <p:strVal val="visible"/>
                                      </p:to>
                                    </p:set>
                                    <p:anim calcmode="lin" valueType="num">
                                      <p:cBhvr>
                                        <p:cTn id="84" dur="500" fill="hold"/>
                                        <p:tgtEl>
                                          <p:spTgt spid="26"/>
                                        </p:tgtEl>
                                        <p:attrNameLst>
                                          <p:attrName>ppt_w</p:attrName>
                                        </p:attrNameLst>
                                      </p:cBhvr>
                                      <p:tavLst>
                                        <p:tav tm="0">
                                          <p:val>
                                            <p:fltVal val="0"/>
                                          </p:val>
                                        </p:tav>
                                        <p:tav tm="100000">
                                          <p:val>
                                            <p:strVal val="#ppt_w"/>
                                          </p:val>
                                        </p:tav>
                                      </p:tavLst>
                                    </p:anim>
                                    <p:anim calcmode="lin" valueType="num">
                                      <p:cBhvr>
                                        <p:cTn id="85" dur="500" fill="hold"/>
                                        <p:tgtEl>
                                          <p:spTgt spid="26"/>
                                        </p:tgtEl>
                                        <p:attrNameLst>
                                          <p:attrName>ppt_h</p:attrName>
                                        </p:attrNameLst>
                                      </p:cBhvr>
                                      <p:tavLst>
                                        <p:tav tm="0">
                                          <p:val>
                                            <p:fltVal val="0"/>
                                          </p:val>
                                        </p:tav>
                                        <p:tav tm="100000">
                                          <p:val>
                                            <p:strVal val="#ppt_h"/>
                                          </p:val>
                                        </p:tav>
                                      </p:tavLst>
                                    </p:anim>
                                    <p:animEffect transition="in" filter="fade">
                                      <p:cBhvr>
                                        <p:cTn id="86" dur="500"/>
                                        <p:tgtEl>
                                          <p:spTgt spid="26"/>
                                        </p:tgtEl>
                                      </p:cBhvr>
                                    </p:animEffect>
                                    <p:anim calcmode="lin" valueType="num">
                                      <p:cBhvr>
                                        <p:cTn id="87" dur="500" fill="hold"/>
                                        <p:tgtEl>
                                          <p:spTgt spid="26"/>
                                        </p:tgtEl>
                                        <p:attrNameLst>
                                          <p:attrName>ppt_x</p:attrName>
                                        </p:attrNameLst>
                                      </p:cBhvr>
                                      <p:tavLst>
                                        <p:tav tm="0">
                                          <p:val>
                                            <p:fltVal val="0.5"/>
                                          </p:val>
                                        </p:tav>
                                        <p:tav tm="100000">
                                          <p:val>
                                            <p:strVal val="#ppt_x"/>
                                          </p:val>
                                        </p:tav>
                                      </p:tavLst>
                                    </p:anim>
                                    <p:anim calcmode="lin" valueType="num">
                                      <p:cBhvr>
                                        <p:cTn id="88" dur="500" fill="hold"/>
                                        <p:tgtEl>
                                          <p:spTgt spid="26"/>
                                        </p:tgtEl>
                                        <p:attrNameLst>
                                          <p:attrName>ppt_y</p:attrName>
                                        </p:attrNameLst>
                                      </p:cBhvr>
                                      <p:tavLst>
                                        <p:tav tm="0">
                                          <p:val>
                                            <p:fltVal val="0.5"/>
                                          </p:val>
                                        </p:tav>
                                        <p:tav tm="100000">
                                          <p:val>
                                            <p:strVal val="#ppt_y"/>
                                          </p:val>
                                        </p:tav>
                                      </p:tavLst>
                                    </p:anim>
                                  </p:childTnLst>
                                </p:cTn>
                              </p:par>
                              <p:par>
                                <p:cTn id="89" presetID="53" presetClass="entr" presetSubtype="528" fill="hold" grpId="0" nodeType="withEffect">
                                  <p:stCondLst>
                                    <p:cond delay="480"/>
                                  </p:stCondLst>
                                  <p:childTnLst>
                                    <p:set>
                                      <p:cBhvr>
                                        <p:cTn id="90" dur="1" fill="hold">
                                          <p:stCondLst>
                                            <p:cond delay="0"/>
                                          </p:stCondLst>
                                        </p:cTn>
                                        <p:tgtEl>
                                          <p:spTgt spid="27"/>
                                        </p:tgtEl>
                                        <p:attrNameLst>
                                          <p:attrName>style.visibility</p:attrName>
                                        </p:attrNameLst>
                                      </p:cBhvr>
                                      <p:to>
                                        <p:strVal val="visible"/>
                                      </p:to>
                                    </p:set>
                                    <p:anim calcmode="lin" valueType="num">
                                      <p:cBhvr>
                                        <p:cTn id="91" dur="500" fill="hold"/>
                                        <p:tgtEl>
                                          <p:spTgt spid="27"/>
                                        </p:tgtEl>
                                        <p:attrNameLst>
                                          <p:attrName>ppt_w</p:attrName>
                                        </p:attrNameLst>
                                      </p:cBhvr>
                                      <p:tavLst>
                                        <p:tav tm="0">
                                          <p:val>
                                            <p:fltVal val="0"/>
                                          </p:val>
                                        </p:tav>
                                        <p:tav tm="100000">
                                          <p:val>
                                            <p:strVal val="#ppt_w"/>
                                          </p:val>
                                        </p:tav>
                                      </p:tavLst>
                                    </p:anim>
                                    <p:anim calcmode="lin" valueType="num">
                                      <p:cBhvr>
                                        <p:cTn id="92" dur="500" fill="hold"/>
                                        <p:tgtEl>
                                          <p:spTgt spid="27"/>
                                        </p:tgtEl>
                                        <p:attrNameLst>
                                          <p:attrName>ppt_h</p:attrName>
                                        </p:attrNameLst>
                                      </p:cBhvr>
                                      <p:tavLst>
                                        <p:tav tm="0">
                                          <p:val>
                                            <p:fltVal val="0"/>
                                          </p:val>
                                        </p:tav>
                                        <p:tav tm="100000">
                                          <p:val>
                                            <p:strVal val="#ppt_h"/>
                                          </p:val>
                                        </p:tav>
                                      </p:tavLst>
                                    </p:anim>
                                    <p:animEffect transition="in" filter="fade">
                                      <p:cBhvr>
                                        <p:cTn id="93" dur="500"/>
                                        <p:tgtEl>
                                          <p:spTgt spid="27"/>
                                        </p:tgtEl>
                                      </p:cBhvr>
                                    </p:animEffect>
                                    <p:anim calcmode="lin" valueType="num">
                                      <p:cBhvr>
                                        <p:cTn id="94" dur="500" fill="hold"/>
                                        <p:tgtEl>
                                          <p:spTgt spid="27"/>
                                        </p:tgtEl>
                                        <p:attrNameLst>
                                          <p:attrName>ppt_x</p:attrName>
                                        </p:attrNameLst>
                                      </p:cBhvr>
                                      <p:tavLst>
                                        <p:tav tm="0">
                                          <p:val>
                                            <p:fltVal val="0.5"/>
                                          </p:val>
                                        </p:tav>
                                        <p:tav tm="100000">
                                          <p:val>
                                            <p:strVal val="#ppt_x"/>
                                          </p:val>
                                        </p:tav>
                                      </p:tavLst>
                                    </p:anim>
                                    <p:anim calcmode="lin" valueType="num">
                                      <p:cBhvr>
                                        <p:cTn id="95" dur="500" fill="hold"/>
                                        <p:tgtEl>
                                          <p:spTgt spid="27"/>
                                        </p:tgtEl>
                                        <p:attrNameLst>
                                          <p:attrName>ppt_y</p:attrName>
                                        </p:attrNameLst>
                                      </p:cBhvr>
                                      <p:tavLst>
                                        <p:tav tm="0">
                                          <p:val>
                                            <p:fltVal val="0.5"/>
                                          </p:val>
                                        </p:tav>
                                        <p:tav tm="100000">
                                          <p:val>
                                            <p:strVal val="#ppt_y"/>
                                          </p:val>
                                        </p:tav>
                                      </p:tavLst>
                                    </p:anim>
                                  </p:childTnLst>
                                </p:cTn>
                              </p:par>
                              <p:par>
                                <p:cTn id="96" presetID="53" presetClass="entr" presetSubtype="528" fill="hold" grpId="0" nodeType="withEffect">
                                  <p:stCondLst>
                                    <p:cond delay="520"/>
                                  </p:stCondLst>
                                  <p:childTnLst>
                                    <p:set>
                                      <p:cBhvr>
                                        <p:cTn id="97" dur="1" fill="hold">
                                          <p:stCondLst>
                                            <p:cond delay="0"/>
                                          </p:stCondLst>
                                        </p:cTn>
                                        <p:tgtEl>
                                          <p:spTgt spid="28"/>
                                        </p:tgtEl>
                                        <p:attrNameLst>
                                          <p:attrName>style.visibility</p:attrName>
                                        </p:attrNameLst>
                                      </p:cBhvr>
                                      <p:to>
                                        <p:strVal val="visible"/>
                                      </p:to>
                                    </p:set>
                                    <p:anim calcmode="lin" valueType="num">
                                      <p:cBhvr>
                                        <p:cTn id="98" dur="500" fill="hold"/>
                                        <p:tgtEl>
                                          <p:spTgt spid="28"/>
                                        </p:tgtEl>
                                        <p:attrNameLst>
                                          <p:attrName>ppt_w</p:attrName>
                                        </p:attrNameLst>
                                      </p:cBhvr>
                                      <p:tavLst>
                                        <p:tav tm="0">
                                          <p:val>
                                            <p:fltVal val="0"/>
                                          </p:val>
                                        </p:tav>
                                        <p:tav tm="100000">
                                          <p:val>
                                            <p:strVal val="#ppt_w"/>
                                          </p:val>
                                        </p:tav>
                                      </p:tavLst>
                                    </p:anim>
                                    <p:anim calcmode="lin" valueType="num">
                                      <p:cBhvr>
                                        <p:cTn id="99" dur="500" fill="hold"/>
                                        <p:tgtEl>
                                          <p:spTgt spid="28"/>
                                        </p:tgtEl>
                                        <p:attrNameLst>
                                          <p:attrName>ppt_h</p:attrName>
                                        </p:attrNameLst>
                                      </p:cBhvr>
                                      <p:tavLst>
                                        <p:tav tm="0">
                                          <p:val>
                                            <p:fltVal val="0"/>
                                          </p:val>
                                        </p:tav>
                                        <p:tav tm="100000">
                                          <p:val>
                                            <p:strVal val="#ppt_h"/>
                                          </p:val>
                                        </p:tav>
                                      </p:tavLst>
                                    </p:anim>
                                    <p:animEffect transition="in" filter="fade">
                                      <p:cBhvr>
                                        <p:cTn id="100" dur="500"/>
                                        <p:tgtEl>
                                          <p:spTgt spid="28"/>
                                        </p:tgtEl>
                                      </p:cBhvr>
                                    </p:animEffect>
                                    <p:anim calcmode="lin" valueType="num">
                                      <p:cBhvr>
                                        <p:cTn id="101" dur="500" fill="hold"/>
                                        <p:tgtEl>
                                          <p:spTgt spid="28"/>
                                        </p:tgtEl>
                                        <p:attrNameLst>
                                          <p:attrName>ppt_x</p:attrName>
                                        </p:attrNameLst>
                                      </p:cBhvr>
                                      <p:tavLst>
                                        <p:tav tm="0">
                                          <p:val>
                                            <p:fltVal val="0.5"/>
                                          </p:val>
                                        </p:tav>
                                        <p:tav tm="100000">
                                          <p:val>
                                            <p:strVal val="#ppt_x"/>
                                          </p:val>
                                        </p:tav>
                                      </p:tavLst>
                                    </p:anim>
                                    <p:anim calcmode="lin" valueType="num">
                                      <p:cBhvr>
                                        <p:cTn id="102" dur="500" fill="hold"/>
                                        <p:tgtEl>
                                          <p:spTgt spid="28"/>
                                        </p:tgtEl>
                                        <p:attrNameLst>
                                          <p:attrName>ppt_y</p:attrName>
                                        </p:attrNameLst>
                                      </p:cBhvr>
                                      <p:tavLst>
                                        <p:tav tm="0">
                                          <p:val>
                                            <p:fltVal val="0.5"/>
                                          </p:val>
                                        </p:tav>
                                        <p:tav tm="100000">
                                          <p:val>
                                            <p:strVal val="#ppt_y"/>
                                          </p:val>
                                        </p:tav>
                                      </p:tavLst>
                                    </p:anim>
                                  </p:childTnLst>
                                </p:cTn>
                              </p:par>
                              <p:par>
                                <p:cTn id="103" presetID="2" presetClass="entr" presetSubtype="8" fill="hold" nodeType="withEffect">
                                  <p:stCondLst>
                                    <p:cond delay="560"/>
                                  </p:stCondLst>
                                  <p:childTnLst>
                                    <p:set>
                                      <p:cBhvr>
                                        <p:cTn id="104" dur="1" fill="hold">
                                          <p:stCondLst>
                                            <p:cond delay="0"/>
                                          </p:stCondLst>
                                        </p:cTn>
                                        <p:tgtEl>
                                          <p:spTgt spid="31"/>
                                        </p:tgtEl>
                                        <p:attrNameLst>
                                          <p:attrName>style.visibility</p:attrName>
                                        </p:attrNameLst>
                                      </p:cBhvr>
                                      <p:to>
                                        <p:strVal val="visible"/>
                                      </p:to>
                                    </p:set>
                                    <p:anim calcmode="lin" valueType="num">
                                      <p:cBhvr additive="base">
                                        <p:cTn id="105" dur="500" fill="hold"/>
                                        <p:tgtEl>
                                          <p:spTgt spid="31"/>
                                        </p:tgtEl>
                                        <p:attrNameLst>
                                          <p:attrName>ppt_x</p:attrName>
                                        </p:attrNameLst>
                                      </p:cBhvr>
                                      <p:tavLst>
                                        <p:tav tm="0">
                                          <p:val>
                                            <p:strVal val="0-#ppt_w/2"/>
                                          </p:val>
                                        </p:tav>
                                        <p:tav tm="100000">
                                          <p:val>
                                            <p:strVal val="#ppt_x"/>
                                          </p:val>
                                        </p:tav>
                                      </p:tavLst>
                                    </p:anim>
                                    <p:anim calcmode="lin" valueType="num">
                                      <p:cBhvr additive="base">
                                        <p:cTn id="106" dur="500" fill="hold"/>
                                        <p:tgtEl>
                                          <p:spTgt spid="31"/>
                                        </p:tgtEl>
                                        <p:attrNameLst>
                                          <p:attrName>ppt_y</p:attrName>
                                        </p:attrNameLst>
                                      </p:cBhvr>
                                      <p:tavLst>
                                        <p:tav tm="0">
                                          <p:val>
                                            <p:strVal val="#ppt_y"/>
                                          </p:val>
                                        </p:tav>
                                        <p:tav tm="100000">
                                          <p:val>
                                            <p:strVal val="#ppt_y"/>
                                          </p:val>
                                        </p:tav>
                                      </p:tavLst>
                                    </p:anim>
                                  </p:childTnLst>
                                </p:cTn>
                              </p:par>
                              <p:par>
                                <p:cTn id="107" presetID="2" presetClass="entr" presetSubtype="2" fill="hold" nodeType="withEffect">
                                  <p:stCondLst>
                                    <p:cond delay="600"/>
                                  </p:stCondLst>
                                  <p:childTnLst>
                                    <p:set>
                                      <p:cBhvr>
                                        <p:cTn id="108" dur="1" fill="hold">
                                          <p:stCondLst>
                                            <p:cond delay="0"/>
                                          </p:stCondLst>
                                        </p:cTn>
                                        <p:tgtEl>
                                          <p:spTgt spid="32"/>
                                        </p:tgtEl>
                                        <p:attrNameLst>
                                          <p:attrName>style.visibility</p:attrName>
                                        </p:attrNameLst>
                                      </p:cBhvr>
                                      <p:to>
                                        <p:strVal val="visible"/>
                                      </p:to>
                                    </p:set>
                                    <p:anim calcmode="lin" valueType="num">
                                      <p:cBhvr additive="base">
                                        <p:cTn id="109" dur="500" fill="hold"/>
                                        <p:tgtEl>
                                          <p:spTgt spid="32"/>
                                        </p:tgtEl>
                                        <p:attrNameLst>
                                          <p:attrName>ppt_x</p:attrName>
                                        </p:attrNameLst>
                                      </p:cBhvr>
                                      <p:tavLst>
                                        <p:tav tm="0">
                                          <p:val>
                                            <p:strVal val="1+#ppt_w/2"/>
                                          </p:val>
                                        </p:tav>
                                        <p:tav tm="100000">
                                          <p:val>
                                            <p:strVal val="#ppt_x"/>
                                          </p:val>
                                        </p:tav>
                                      </p:tavLst>
                                    </p:anim>
                                    <p:anim calcmode="lin" valueType="num">
                                      <p:cBhvr additive="base">
                                        <p:cTn id="110" dur="500" fill="hold"/>
                                        <p:tgtEl>
                                          <p:spTgt spid="32"/>
                                        </p:tgtEl>
                                        <p:attrNameLst>
                                          <p:attrName>ppt_y</p:attrName>
                                        </p:attrNameLst>
                                      </p:cBhvr>
                                      <p:tavLst>
                                        <p:tav tm="0">
                                          <p:val>
                                            <p:strVal val="#ppt_y"/>
                                          </p:val>
                                        </p:tav>
                                        <p:tav tm="100000">
                                          <p:val>
                                            <p:strVal val="#ppt_y"/>
                                          </p:val>
                                        </p:tav>
                                      </p:tavLst>
                                    </p:anim>
                                  </p:childTnLst>
                                </p:cTn>
                              </p:par>
                              <p:par>
                                <p:cTn id="111" presetID="10" presetClass="entr" presetSubtype="0" fill="hold" grpId="0" nodeType="withEffect">
                                  <p:stCondLst>
                                    <p:cond delay="0"/>
                                  </p:stCondLst>
                                  <p:iterate type="wd">
                                    <p:tmPct val="5000"/>
                                  </p:iterate>
                                  <p:childTnLst>
                                    <p:set>
                                      <p:cBhvr>
                                        <p:cTn id="112" dur="1" fill="hold">
                                          <p:stCondLst>
                                            <p:cond delay="0"/>
                                          </p:stCondLst>
                                        </p:cTn>
                                        <p:tgtEl>
                                          <p:spTgt spid="6"/>
                                        </p:tgtEl>
                                        <p:attrNameLst>
                                          <p:attrName>style.visibility</p:attrName>
                                        </p:attrNameLst>
                                      </p:cBhvr>
                                      <p:to>
                                        <p:strVal val="visible"/>
                                      </p:to>
                                    </p:set>
                                    <p:animEffect transition="in" filter="fade">
                                      <p:cBhvr>
                                        <p:cTn id="113" dur="500"/>
                                        <p:tgtEl>
                                          <p:spTgt spid="6"/>
                                        </p:tgtEl>
                                      </p:cBhvr>
                                    </p:animEffect>
                                  </p:childTnLst>
                                </p:cTn>
                              </p:par>
                              <p:par>
                                <p:cTn id="114" presetID="10" presetClass="entr" presetSubtype="0" fill="hold" grpId="0" nodeType="withEffect">
                                  <p:stCondLst>
                                    <p:cond delay="0"/>
                                  </p:stCondLst>
                                  <p:iterate type="wd">
                                    <p:tmPct val="5000"/>
                                  </p:iterate>
                                  <p:childTnLst>
                                    <p:set>
                                      <p:cBhvr>
                                        <p:cTn id="115" dur="1" fill="hold">
                                          <p:stCondLst>
                                            <p:cond delay="0"/>
                                          </p:stCondLst>
                                        </p:cTn>
                                        <p:tgtEl>
                                          <p:spTgt spid="9"/>
                                        </p:tgtEl>
                                        <p:attrNameLst>
                                          <p:attrName>style.visibility</p:attrName>
                                        </p:attrNameLst>
                                      </p:cBhvr>
                                      <p:to>
                                        <p:strVal val="visible"/>
                                      </p:to>
                                    </p:set>
                                    <p:animEffect transition="in" filter="fade">
                                      <p:cBhvr>
                                        <p:cTn id="116" dur="500"/>
                                        <p:tgtEl>
                                          <p:spTgt spid="9"/>
                                        </p:tgtEl>
                                      </p:cBhvr>
                                    </p:animEffect>
                                  </p:childTnLst>
                                </p:cTn>
                              </p:par>
                              <p:par>
                                <p:cTn id="117" presetID="22" presetClass="entr" presetSubtype="2" fill="hold" nodeType="withEffect">
                                  <p:stCondLst>
                                    <p:cond delay="750"/>
                                  </p:stCondLst>
                                  <p:childTnLst>
                                    <p:set>
                                      <p:cBhvr>
                                        <p:cTn id="118" dur="1" fill="hold">
                                          <p:stCondLst>
                                            <p:cond delay="0"/>
                                          </p:stCondLst>
                                        </p:cTn>
                                        <p:tgtEl>
                                          <p:spTgt spid="35"/>
                                        </p:tgtEl>
                                        <p:attrNameLst>
                                          <p:attrName>style.visibility</p:attrName>
                                        </p:attrNameLst>
                                      </p:cBhvr>
                                      <p:to>
                                        <p:strVal val="visible"/>
                                      </p:to>
                                    </p:set>
                                    <p:animEffect transition="in" filter="wipe(right)">
                                      <p:cBhvr>
                                        <p:cTn id="11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9" grpId="0"/>
      <p:bldP spid="13" grpId="0" animBg="1"/>
      <p:bldP spid="14" grpId="0"/>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1137621" y="930464"/>
            <a:ext cx="5359636" cy="4845111"/>
          </a:xfrm>
          <a:prstGeom prst="rect">
            <a:avLst/>
          </a:prstGeom>
        </p:spPr>
      </p:pic>
      <p:sp>
        <p:nvSpPr>
          <p:cNvPr id="10" name="椭圆 9"/>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468597" y="2918364"/>
            <a:ext cx="3252416" cy="923330"/>
          </a:xfrm>
          <a:prstGeom prst="rect">
            <a:avLst/>
          </a:prstGeom>
          <a:solidFill>
            <a:schemeClr val="bg1">
              <a:alpha val="80000"/>
            </a:schemeClr>
          </a:solidFill>
        </p:spPr>
        <p:txBody>
          <a:bodyPr wrap="square" rtlCol="0">
            <a:spAutoFit/>
          </a:bodyPr>
          <a:lstStyle/>
          <a:p>
            <a:pPr algn="ctr"/>
            <a:r>
              <a:rPr lang="zh-CN" altLang="en-US" sz="5400" spc="100" dirty="0">
                <a:latin typeface="明兰" panose="02010600030101010101" pitchFamily="2" charset="-122"/>
                <a:ea typeface="明兰" panose="02010600030101010101" pitchFamily="2" charset="-122"/>
              </a:rPr>
              <a:t>研究方法</a:t>
            </a:r>
          </a:p>
        </p:txBody>
      </p:sp>
      <p:cxnSp>
        <p:nvCxnSpPr>
          <p:cNvPr id="14" name="直接连接符 13"/>
          <p:cNvCxnSpPr/>
          <p:nvPr/>
        </p:nvCxnSpPr>
        <p:spPr>
          <a:xfrm flipV="1">
            <a:off x="6401609" y="3427881"/>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8566437" y="2660170"/>
            <a:ext cx="3871464" cy="1366210"/>
            <a:chOff x="2057454" y="2646587"/>
            <a:chExt cx="3871464" cy="1366210"/>
          </a:xfrm>
        </p:grpSpPr>
        <p:sp>
          <p:nvSpPr>
            <p:cNvPr id="17" name="椭圆 16"/>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椭圆 24"/>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椭圆 26"/>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9171533" y="2929816"/>
            <a:ext cx="2720704" cy="871348"/>
            <a:chOff x="2133791" y="2806726"/>
            <a:chExt cx="3351856" cy="1073484"/>
          </a:xfrm>
        </p:grpSpPr>
        <p:sp>
          <p:nvSpPr>
            <p:cNvPr id="45" name="椭圆 44"/>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7" name="文本框 56"/>
          <p:cNvSpPr txBox="1"/>
          <p:nvPr/>
        </p:nvSpPr>
        <p:spPr>
          <a:xfrm>
            <a:off x="6676000" y="2301298"/>
            <a:ext cx="3522115" cy="1107996"/>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2</a:t>
            </a:r>
            <a:endParaRPr lang="zh-CN" altLang="en-US" sz="6600" spc="100" dirty="0">
              <a:latin typeface="明兰" panose="02010600030101010101" pitchFamily="2" charset="-122"/>
              <a:ea typeface="明兰" panose="02010600030101010101" pitchFamily="2" charset="-122"/>
            </a:endParaRPr>
          </a:p>
        </p:txBody>
      </p:sp>
      <p:sp>
        <p:nvSpPr>
          <p:cNvPr id="58" name="文本框 57"/>
          <p:cNvSpPr txBox="1"/>
          <p:nvPr/>
        </p:nvSpPr>
        <p:spPr>
          <a:xfrm>
            <a:off x="3198796" y="3805400"/>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35" name="组合 34"/>
          <p:cNvGrpSpPr/>
          <p:nvPr/>
        </p:nvGrpSpPr>
        <p:grpSpPr>
          <a:xfrm rot="-5400000">
            <a:off x="-75123" y="-182547"/>
            <a:ext cx="478489" cy="560847"/>
            <a:chOff x="758562" y="2561597"/>
            <a:chExt cx="423517" cy="496415"/>
          </a:xfrm>
        </p:grpSpPr>
        <p:sp>
          <p:nvSpPr>
            <p:cNvPr id="36" name="任意多边形 35"/>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5400000">
            <a:off x="9429417" y="6441374"/>
            <a:ext cx="300471" cy="352188"/>
            <a:chOff x="758562" y="2561597"/>
            <a:chExt cx="423517" cy="496415"/>
          </a:xfrm>
        </p:grpSpPr>
        <p:sp>
          <p:nvSpPr>
            <p:cNvPr id="43" name="任意多边形 42"/>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任意多边形 59"/>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4" name="组合 63"/>
          <p:cNvGrpSpPr/>
          <p:nvPr/>
        </p:nvGrpSpPr>
        <p:grpSpPr>
          <a:xfrm>
            <a:off x="8714644" y="6429794"/>
            <a:ext cx="478489" cy="560847"/>
            <a:chOff x="758562" y="2561597"/>
            <a:chExt cx="423517" cy="496415"/>
          </a:xfrm>
        </p:grpSpPr>
        <p:sp>
          <p:nvSpPr>
            <p:cNvPr id="65" name="任意多边形 6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任意多边形 6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7" name="任意多边形 6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日期占位符 1">
            <a:extLst>
              <a:ext uri="{FF2B5EF4-FFF2-40B4-BE49-F238E27FC236}">
                <a16:creationId xmlns:a16="http://schemas.microsoft.com/office/drawing/2014/main" id="{4EE4B693-2881-4794-A1DF-D15EE263A454}"/>
              </a:ext>
            </a:extLst>
          </p:cNvPr>
          <p:cNvSpPr>
            <a:spLocks noGrp="1"/>
          </p:cNvSpPr>
          <p:nvPr>
            <p:ph type="dt" sz="half" idx="10"/>
          </p:nvPr>
        </p:nvSpPr>
        <p:spPr/>
        <p:txBody>
          <a:bodyPr/>
          <a:lstStyle/>
          <a:p>
            <a:fld id="{026A2F5A-89CC-460E-AEC1-4E63768C93C1}" type="datetime1">
              <a:rPr lang="zh-CN" altLang="en-US" smtClean="0"/>
              <a:t>2021/9/25</a:t>
            </a:fld>
            <a:endParaRPr lang="zh-CN" altLang="en-US"/>
          </a:p>
        </p:txBody>
      </p:sp>
      <p:sp>
        <p:nvSpPr>
          <p:cNvPr id="5" name="灯片编号占位符 4">
            <a:extLst>
              <a:ext uri="{FF2B5EF4-FFF2-40B4-BE49-F238E27FC236}">
                <a16:creationId xmlns:a16="http://schemas.microsoft.com/office/drawing/2014/main" id="{747409AB-0ADE-4C98-A43B-1430D2A50749}"/>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71" name="灯片编号占位符 23">
            <a:extLst>
              <a:ext uri="{FF2B5EF4-FFF2-40B4-BE49-F238E27FC236}">
                <a16:creationId xmlns:a16="http://schemas.microsoft.com/office/drawing/2014/main" id="{E3C15D87-37C5-4DA7-9B4D-9248864EA2DF}"/>
              </a:ext>
            </a:extLst>
          </p:cNvPr>
          <p:cNvSpPr txBox="1">
            <a:spLocks/>
          </p:cNvSpPr>
          <p:nvPr/>
        </p:nvSpPr>
        <p:spPr>
          <a:xfrm>
            <a:off x="3012887" y="651397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6</a:t>
            </a:r>
            <a:endParaRPr lang="zh-CN" altLang="en-US" dirty="0"/>
          </a:p>
        </p:txBody>
      </p:sp>
    </p:spTree>
    <p:extLst>
      <p:ext uri="{BB962C8B-B14F-4D97-AF65-F5344CB8AC3E}">
        <p14:creationId xmlns:p14="http://schemas.microsoft.com/office/powerpoint/2010/main" val="75256353"/>
      </p:ext>
    </p:extLst>
  </p:cSld>
  <p:clrMapOvr>
    <a:masterClrMapping/>
  </p:clrMapOvr>
  <mc:AlternateContent xmlns:mc="http://schemas.openxmlformats.org/markup-compatibility/2006" xmlns:p14="http://schemas.microsoft.com/office/powerpoint/2010/main">
    <mc:Choice Requires="p14">
      <p:transition spd="slow" p14:dur="800" advTm="0">
        <p14:flythrough/>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7" grpId="0"/>
      <p:bldP spid="5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58569" y="292907"/>
            <a:ext cx="3451373" cy="584775"/>
          </a:xfrm>
          <a:prstGeom prst="rect">
            <a:avLst/>
          </a:prstGeom>
          <a:noFill/>
        </p:spPr>
        <p:txBody>
          <a:bodyPr wrap="square" rtlCol="0">
            <a:spAutoFit/>
          </a:bodyPr>
          <a:lstStyle/>
          <a:p>
            <a:r>
              <a:rPr lang="en-US" altLang="zh-CN" sz="3200" spc="100" dirty="0">
                <a:latin typeface="明兰" panose="02010600030101010101" pitchFamily="2" charset="-122"/>
                <a:ea typeface="明兰" panose="02010600030101010101" pitchFamily="2" charset="-122"/>
              </a:rPr>
              <a:t>Eigenfaces</a:t>
            </a:r>
            <a:r>
              <a:rPr lang="zh-CN" altLang="en-US" sz="3200" spc="100" dirty="0">
                <a:latin typeface="明兰" panose="02010600030101010101" pitchFamily="2" charset="-122"/>
                <a:ea typeface="明兰" panose="02010600030101010101" pitchFamily="2" charset="-122"/>
              </a:rPr>
              <a:t>方法</a:t>
            </a:r>
          </a:p>
        </p:txBody>
      </p:sp>
      <p:grpSp>
        <p:nvGrpSpPr>
          <p:cNvPr id="20" name="组合 19"/>
          <p:cNvGrpSpPr/>
          <p:nvPr/>
        </p:nvGrpSpPr>
        <p:grpSpPr>
          <a:xfrm rot="-5400000">
            <a:off x="496838" y="373797"/>
            <a:ext cx="379151" cy="444411"/>
            <a:chOff x="758562" y="2561597"/>
            <a:chExt cx="423517" cy="496415"/>
          </a:xfrm>
        </p:grpSpPr>
        <p:sp>
          <p:nvSpPr>
            <p:cNvPr id="21" name="任意多边形 20"/>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21"/>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任意多边形 22"/>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24"/>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p:cNvGrpSpPr/>
          <p:nvPr/>
        </p:nvGrpSpPr>
        <p:grpSpPr>
          <a:xfrm>
            <a:off x="3257529" y="1405893"/>
            <a:ext cx="3463516" cy="400110"/>
            <a:chOff x="2754020" y="1753165"/>
            <a:chExt cx="3463516" cy="400110"/>
          </a:xfrm>
        </p:grpSpPr>
        <p:grpSp>
          <p:nvGrpSpPr>
            <p:cNvPr id="28" name="组合 27"/>
            <p:cNvGrpSpPr>
              <a:grpSpLocks noChangeAspect="1"/>
            </p:cNvGrpSpPr>
            <p:nvPr/>
          </p:nvGrpSpPr>
          <p:grpSpPr>
            <a:xfrm>
              <a:off x="2754020" y="1862533"/>
              <a:ext cx="144000" cy="168786"/>
              <a:chOff x="758562" y="2561597"/>
              <a:chExt cx="423517" cy="496415"/>
            </a:xfrm>
          </p:grpSpPr>
          <p:sp>
            <p:nvSpPr>
              <p:cNvPr id="32" name="任意多边形 3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任意多边形 37"/>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39"/>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任意多边形 40"/>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p:cNvSpPr txBox="1"/>
            <p:nvPr/>
          </p:nvSpPr>
          <p:spPr>
            <a:xfrm>
              <a:off x="2972250" y="1753165"/>
              <a:ext cx="3245286" cy="400110"/>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01  </a:t>
              </a:r>
              <a:endParaRPr lang="zh-CN" altLang="en-US" sz="2000" spc="300" dirty="0">
                <a:latin typeface="明兰" panose="02010600030101010101" pitchFamily="2" charset="-122"/>
                <a:ea typeface="明兰" panose="02010600030101010101" pitchFamily="2" charset="-122"/>
              </a:endParaRPr>
            </a:p>
          </p:txBody>
        </p:sp>
      </p:grpSp>
      <p:grpSp>
        <p:nvGrpSpPr>
          <p:cNvPr id="42" name="组合 41"/>
          <p:cNvGrpSpPr/>
          <p:nvPr/>
        </p:nvGrpSpPr>
        <p:grpSpPr>
          <a:xfrm>
            <a:off x="2454426" y="2275520"/>
            <a:ext cx="3471287" cy="400110"/>
            <a:chOff x="2774909" y="3362012"/>
            <a:chExt cx="3471287" cy="400110"/>
          </a:xfrm>
        </p:grpSpPr>
        <p:grpSp>
          <p:nvGrpSpPr>
            <p:cNvPr id="43" name="组合 42"/>
            <p:cNvGrpSpPr>
              <a:grpSpLocks noChangeAspect="1"/>
            </p:cNvGrpSpPr>
            <p:nvPr/>
          </p:nvGrpSpPr>
          <p:grpSpPr>
            <a:xfrm>
              <a:off x="2774909" y="3467564"/>
              <a:ext cx="144000" cy="168786"/>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000910" y="3362012"/>
              <a:ext cx="3245286" cy="400110"/>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02 </a:t>
              </a:r>
              <a:endParaRPr lang="zh-CN" altLang="en-US" sz="2000" spc="300" dirty="0">
                <a:latin typeface="明兰" panose="02010600030101010101" pitchFamily="2" charset="-122"/>
                <a:ea typeface="明兰" panose="02010600030101010101" pitchFamily="2" charset="-122"/>
              </a:endParaRPr>
            </a:p>
          </p:txBody>
        </p:sp>
      </p:grpSp>
      <p:grpSp>
        <p:nvGrpSpPr>
          <p:cNvPr id="51" name="组合 50"/>
          <p:cNvGrpSpPr/>
          <p:nvPr/>
        </p:nvGrpSpPr>
        <p:grpSpPr>
          <a:xfrm>
            <a:off x="2314365" y="3130907"/>
            <a:ext cx="3471287" cy="400110"/>
            <a:chOff x="2795798" y="4834971"/>
            <a:chExt cx="3471287" cy="400110"/>
          </a:xfrm>
        </p:grpSpPr>
        <p:grpSp>
          <p:nvGrpSpPr>
            <p:cNvPr id="52" name="组合 51"/>
            <p:cNvGrpSpPr>
              <a:grpSpLocks noChangeAspect="1"/>
            </p:cNvGrpSpPr>
            <p:nvPr/>
          </p:nvGrpSpPr>
          <p:grpSpPr>
            <a:xfrm>
              <a:off x="2795798" y="4940523"/>
              <a:ext cx="144000" cy="168786"/>
              <a:chOff x="758562" y="2561597"/>
              <a:chExt cx="423517" cy="496415"/>
            </a:xfrm>
          </p:grpSpPr>
          <p:sp>
            <p:nvSpPr>
              <p:cNvPr id="54" name="任意多边形 53"/>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任意多边形 55"/>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3021799" y="4834971"/>
              <a:ext cx="3245286" cy="400110"/>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03 </a:t>
              </a:r>
              <a:endParaRPr lang="zh-CN" altLang="en-US" sz="2000" spc="300" dirty="0">
                <a:latin typeface="明兰" panose="02010600030101010101" pitchFamily="2" charset="-122"/>
                <a:ea typeface="明兰" panose="02010600030101010101" pitchFamily="2" charset="-122"/>
              </a:endParaRPr>
            </a:p>
          </p:txBody>
        </p:sp>
      </p:grpSp>
      <p:sp>
        <p:nvSpPr>
          <p:cNvPr id="60" name="矩形 59"/>
          <p:cNvSpPr/>
          <p:nvPr/>
        </p:nvSpPr>
        <p:spPr>
          <a:xfrm>
            <a:off x="3961043" y="1015701"/>
            <a:ext cx="5396083" cy="1139349"/>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将</a:t>
            </a:r>
            <a:r>
              <a:rPr lang="en-US" altLang="zh-CN" b="1" dirty="0">
                <a:latin typeface="微软雅黑 Light" panose="020B0502040204020203" pitchFamily="34" charset="-122"/>
                <a:ea typeface="微软雅黑 Light" panose="020B0502040204020203" pitchFamily="34" charset="-122"/>
              </a:rPr>
              <a:t>ORL</a:t>
            </a:r>
            <a:r>
              <a:rPr lang="zh-CN" altLang="en-US" b="1" dirty="0">
                <a:latin typeface="微软雅黑 Light" panose="020B0502040204020203" pitchFamily="34" charset="-122"/>
                <a:ea typeface="微软雅黑 Light" panose="020B0502040204020203" pitchFamily="34" charset="-122"/>
              </a:rPr>
              <a:t>数据库每一个人脸拉成一列，组合在一起形成一个大矩阵</a:t>
            </a:r>
            <a:r>
              <a:rPr lang="en-US" altLang="zh-CN" b="1" dirty="0">
                <a:latin typeface="微软雅黑 Light" panose="020B0502040204020203" pitchFamily="34" charset="-122"/>
                <a:ea typeface="微软雅黑 Light" panose="020B0502040204020203" pitchFamily="34" charset="-122"/>
              </a:rPr>
              <a:t>A</a:t>
            </a:r>
            <a:r>
              <a:rPr lang="zh-CN" altLang="en-US" b="1" dirty="0">
                <a:latin typeface="微软雅黑 Light" panose="020B0502040204020203" pitchFamily="34" charset="-122"/>
                <a:ea typeface="微软雅黑 Light" panose="020B0502040204020203" pitchFamily="34" charset="-122"/>
              </a:rPr>
              <a:t>，假设一张人脸</a:t>
            </a:r>
            <a:r>
              <a:rPr lang="en-US" altLang="zh-CN" b="1" dirty="0">
                <a:latin typeface="微软雅黑 Light" panose="020B0502040204020203" pitchFamily="34" charset="-122"/>
                <a:ea typeface="微软雅黑 Light" panose="020B0502040204020203" pitchFamily="34" charset="-122"/>
              </a:rPr>
              <a:t>M=width*height</a:t>
            </a:r>
            <a:r>
              <a:rPr lang="zh-CN" altLang="en-US" b="1" dirty="0">
                <a:latin typeface="微软雅黑 Light" panose="020B0502040204020203" pitchFamily="34" charset="-122"/>
                <a:ea typeface="微软雅黑 Light" panose="020B0502040204020203" pitchFamily="34" charset="-122"/>
              </a:rPr>
              <a:t>形成一个维度，</a:t>
            </a:r>
            <a:r>
              <a:rPr lang="en-US" altLang="zh-CN" b="1" dirty="0">
                <a:latin typeface="微软雅黑 Light" panose="020B0502040204020203" pitchFamily="34" charset="-122"/>
                <a:ea typeface="微软雅黑 Light" panose="020B0502040204020203" pitchFamily="34" charset="-122"/>
              </a:rPr>
              <a:t>n</a:t>
            </a:r>
            <a:r>
              <a:rPr lang="zh-CN" altLang="en-US" b="1" dirty="0">
                <a:latin typeface="微软雅黑 Light" panose="020B0502040204020203" pitchFamily="34" charset="-122"/>
                <a:ea typeface="微软雅黑 Light" panose="020B0502040204020203" pitchFamily="34" charset="-122"/>
              </a:rPr>
              <a:t>个样本就有</a:t>
            </a:r>
            <a:r>
              <a:rPr lang="en-US" altLang="zh-CN" b="1" dirty="0">
                <a:latin typeface="微软雅黑 Light" panose="020B0502040204020203" pitchFamily="34" charset="-122"/>
                <a:ea typeface="微软雅黑 Light" panose="020B0502040204020203" pitchFamily="34" charset="-122"/>
              </a:rPr>
              <a:t>n</a:t>
            </a:r>
            <a:r>
              <a:rPr lang="zh-CN" altLang="en-US" b="1" dirty="0">
                <a:latin typeface="微软雅黑 Light" panose="020B0502040204020203" pitchFamily="34" charset="-122"/>
                <a:ea typeface="微软雅黑 Light" panose="020B0502040204020203" pitchFamily="34" charset="-122"/>
              </a:rPr>
              <a:t>维度</a:t>
            </a:r>
          </a:p>
        </p:txBody>
      </p:sp>
      <p:sp>
        <p:nvSpPr>
          <p:cNvPr id="61" name="矩形 60"/>
          <p:cNvSpPr/>
          <p:nvPr/>
        </p:nvSpPr>
        <p:spPr>
          <a:xfrm>
            <a:off x="3167996" y="2184177"/>
            <a:ext cx="6982179" cy="779250"/>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将</a:t>
            </a:r>
            <a:r>
              <a:rPr lang="en-US" altLang="zh-CN" b="1" dirty="0">
                <a:latin typeface="微软雅黑 Light" panose="020B0502040204020203" pitchFamily="34" charset="-122"/>
                <a:ea typeface="微软雅黑 Light" panose="020B0502040204020203" pitchFamily="34" charset="-122"/>
              </a:rPr>
              <a:t>n</a:t>
            </a:r>
            <a:r>
              <a:rPr lang="zh-CN" altLang="en-US" b="1" dirty="0">
                <a:latin typeface="微软雅黑 Light" panose="020B0502040204020203" pitchFamily="34" charset="-122"/>
                <a:ea typeface="微软雅黑 Light" panose="020B0502040204020203" pitchFamily="34" charset="-122"/>
              </a:rPr>
              <a:t>个人脸一定程度加起来，然后求平均，就会得到一个“平均脸”。假设为 </a:t>
            </a:r>
            <a:r>
              <a:rPr lang="en-US" altLang="zh-CN" b="1" dirty="0">
                <a:latin typeface="微软雅黑 Light" panose="020B0502040204020203" pitchFamily="34" charset="-122"/>
                <a:ea typeface="微软雅黑 Light" panose="020B0502040204020203" pitchFamily="34" charset="-122"/>
              </a:rPr>
              <a:t>$=n</a:t>
            </a:r>
            <a:r>
              <a:rPr lang="zh-CN" altLang="en-US" b="1" dirty="0">
                <a:latin typeface="微软雅黑 Light" panose="020B0502040204020203" pitchFamily="34" charset="-122"/>
                <a:ea typeface="微软雅黑 Light" panose="020B0502040204020203" pitchFamily="34" charset="-122"/>
              </a:rPr>
              <a:t>个</a:t>
            </a:r>
            <a:r>
              <a:rPr lang="en-US" altLang="zh-CN" b="1" dirty="0">
                <a:latin typeface="微软雅黑 Light" panose="020B0502040204020203" pitchFamily="34" charset="-122"/>
                <a:ea typeface="微软雅黑 Light" panose="020B0502040204020203" pitchFamily="34" charset="-122"/>
              </a:rPr>
              <a:t>width</a:t>
            </a:r>
            <a:r>
              <a:rPr lang="zh-CN" altLang="en-US" b="1" dirty="0">
                <a:latin typeface="微软雅黑 Light" panose="020B0502040204020203" pitchFamily="34" charset="-122"/>
                <a:ea typeface="微软雅黑 Light" panose="020B0502040204020203" pitchFamily="34" charset="-122"/>
              </a:rPr>
              <a:t>相加</a:t>
            </a:r>
            <a:r>
              <a:rPr lang="en-US" altLang="zh-CN" b="1" dirty="0">
                <a:latin typeface="微软雅黑 Light" panose="020B0502040204020203" pitchFamily="34" charset="-122"/>
                <a:ea typeface="微软雅黑 Light" panose="020B0502040204020203" pitchFamily="34" charset="-122"/>
              </a:rPr>
              <a:t>/</a:t>
            </a:r>
            <a:r>
              <a:rPr lang="en-US" altLang="zh-CN" b="1" dirty="0" err="1">
                <a:latin typeface="微软雅黑 Light" panose="020B0502040204020203" pitchFamily="34" charset="-122"/>
                <a:ea typeface="微软雅黑 Light" panose="020B0502040204020203" pitchFamily="34" charset="-122"/>
              </a:rPr>
              <a:t>n+n</a:t>
            </a:r>
            <a:r>
              <a:rPr lang="zh-CN" altLang="en-US" b="1" dirty="0">
                <a:latin typeface="微软雅黑 Light" panose="020B0502040204020203" pitchFamily="34" charset="-122"/>
                <a:ea typeface="微软雅黑 Light" panose="020B0502040204020203" pitchFamily="34" charset="-122"/>
              </a:rPr>
              <a:t>个</a:t>
            </a:r>
            <a:r>
              <a:rPr lang="en-US" altLang="zh-CN" b="1" dirty="0">
                <a:latin typeface="微软雅黑 Light" panose="020B0502040204020203" pitchFamily="34" charset="-122"/>
                <a:ea typeface="微软雅黑 Light" panose="020B0502040204020203" pitchFamily="34" charset="-122"/>
              </a:rPr>
              <a:t>height</a:t>
            </a:r>
            <a:r>
              <a:rPr lang="zh-CN" altLang="en-US" b="1" dirty="0">
                <a:latin typeface="微软雅黑 Light" panose="020B0502040204020203" pitchFamily="34" charset="-122"/>
                <a:ea typeface="微软雅黑 Light" panose="020B0502040204020203" pitchFamily="34" charset="-122"/>
              </a:rPr>
              <a:t>相加</a:t>
            </a:r>
            <a:r>
              <a:rPr lang="en-US" altLang="zh-CN" b="1" dirty="0">
                <a:latin typeface="微软雅黑 Light" panose="020B0502040204020203" pitchFamily="34" charset="-122"/>
                <a:ea typeface="微软雅黑 Light" panose="020B0502040204020203" pitchFamily="34" charset="-122"/>
              </a:rPr>
              <a:t>/n </a:t>
            </a:r>
            <a:endParaRPr lang="zh-CN" altLang="en-US" b="1" dirty="0">
              <a:latin typeface="微软雅黑 Light" panose="020B0502040204020203" pitchFamily="34" charset="-122"/>
              <a:ea typeface="微软雅黑 Light" panose="020B0502040204020203" pitchFamily="34" charset="-122"/>
            </a:endParaRPr>
          </a:p>
        </p:txBody>
      </p:sp>
      <p:sp>
        <p:nvSpPr>
          <p:cNvPr id="62" name="矩形 61"/>
          <p:cNvSpPr/>
          <p:nvPr/>
        </p:nvSpPr>
        <p:spPr>
          <a:xfrm>
            <a:off x="4449205" y="5565442"/>
            <a:ext cx="6788771" cy="419152"/>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将数据库中每张图像投影到特征向量上，计算寻找最接近的值</a:t>
            </a:r>
          </a:p>
        </p:txBody>
      </p:sp>
      <p:grpSp>
        <p:nvGrpSpPr>
          <p:cNvPr id="63" name="组合 62">
            <a:extLst>
              <a:ext uri="{FF2B5EF4-FFF2-40B4-BE49-F238E27FC236}">
                <a16:creationId xmlns:a16="http://schemas.microsoft.com/office/drawing/2014/main" id="{320B97FC-10B0-4F7B-AB92-0A49C7877F0F}"/>
              </a:ext>
            </a:extLst>
          </p:cNvPr>
          <p:cNvGrpSpPr/>
          <p:nvPr/>
        </p:nvGrpSpPr>
        <p:grpSpPr>
          <a:xfrm>
            <a:off x="3651760" y="4594993"/>
            <a:ext cx="3845420" cy="400110"/>
            <a:chOff x="2795797" y="4815348"/>
            <a:chExt cx="3845420" cy="400110"/>
          </a:xfrm>
        </p:grpSpPr>
        <p:grpSp>
          <p:nvGrpSpPr>
            <p:cNvPr id="64" name="组合 63">
              <a:extLst>
                <a:ext uri="{FF2B5EF4-FFF2-40B4-BE49-F238E27FC236}">
                  <a16:creationId xmlns:a16="http://schemas.microsoft.com/office/drawing/2014/main" id="{8E69332D-3FF2-4A0F-ABE6-1A14C595AE90}"/>
                </a:ext>
              </a:extLst>
            </p:cNvPr>
            <p:cNvGrpSpPr>
              <a:grpSpLocks noChangeAspect="1"/>
            </p:cNvGrpSpPr>
            <p:nvPr/>
          </p:nvGrpSpPr>
          <p:grpSpPr>
            <a:xfrm>
              <a:off x="2795797" y="4940521"/>
              <a:ext cx="143515" cy="162143"/>
              <a:chOff x="758562" y="2561597"/>
              <a:chExt cx="422092" cy="476878"/>
            </a:xfrm>
          </p:grpSpPr>
          <p:sp>
            <p:nvSpPr>
              <p:cNvPr id="66" name="任意多边形 53">
                <a:extLst>
                  <a:ext uri="{FF2B5EF4-FFF2-40B4-BE49-F238E27FC236}">
                    <a16:creationId xmlns:a16="http://schemas.microsoft.com/office/drawing/2014/main" id="{633058C6-44F6-48D0-9DD8-3FE8F4A7EE7C}"/>
                  </a:ext>
                </a:extLst>
              </p:cNvPr>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54">
                <a:extLst>
                  <a:ext uri="{FF2B5EF4-FFF2-40B4-BE49-F238E27FC236}">
                    <a16:creationId xmlns:a16="http://schemas.microsoft.com/office/drawing/2014/main" id="{4AEDE262-28BC-4027-B7EF-91A2EA83CB45}"/>
                  </a:ext>
                </a:extLst>
              </p:cNvPr>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任意多边形 55">
                <a:extLst>
                  <a:ext uri="{FF2B5EF4-FFF2-40B4-BE49-F238E27FC236}">
                    <a16:creationId xmlns:a16="http://schemas.microsoft.com/office/drawing/2014/main" id="{FCBBBA63-44C5-40D8-982B-04310346C764}"/>
                  </a:ext>
                </a:extLst>
              </p:cNvPr>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56">
                <a:extLst>
                  <a:ext uri="{FF2B5EF4-FFF2-40B4-BE49-F238E27FC236}">
                    <a16:creationId xmlns:a16="http://schemas.microsoft.com/office/drawing/2014/main" id="{E23849C6-813C-4F82-B4AD-91FE2A7AE2F1}"/>
                  </a:ext>
                </a:extLst>
              </p:cNvPr>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58">
                <a:extLst>
                  <a:ext uri="{FF2B5EF4-FFF2-40B4-BE49-F238E27FC236}">
                    <a16:creationId xmlns:a16="http://schemas.microsoft.com/office/drawing/2014/main" id="{150F6734-3243-4965-B81E-6D1C34C349AB}"/>
                  </a:ext>
                </a:extLst>
              </p:cNvPr>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5" name="文本框 64">
              <a:extLst>
                <a:ext uri="{FF2B5EF4-FFF2-40B4-BE49-F238E27FC236}">
                  <a16:creationId xmlns:a16="http://schemas.microsoft.com/office/drawing/2014/main" id="{5F46F1E8-A102-411D-8C84-86B4788A42ED}"/>
                </a:ext>
              </a:extLst>
            </p:cNvPr>
            <p:cNvSpPr txBox="1"/>
            <p:nvPr/>
          </p:nvSpPr>
          <p:spPr>
            <a:xfrm>
              <a:off x="3014027" y="4815348"/>
              <a:ext cx="3627190" cy="400110"/>
            </a:xfrm>
            <a:prstGeom prst="rect">
              <a:avLst/>
            </a:prstGeom>
            <a:noFill/>
          </p:spPr>
          <p:txBody>
            <a:bodyPr wrap="square" rtlCol="0">
              <a:spAutoFit/>
            </a:bodyPr>
            <a:lstStyle/>
            <a:p>
              <a:r>
                <a:rPr lang="en-US" altLang="zh-CN" sz="2000" spc="300" dirty="0">
                  <a:latin typeface="明兰" panose="02010600030101010101" pitchFamily="2" charset="-122"/>
                  <a:ea typeface="明兰" panose="02010600030101010101" pitchFamily="2" charset="-122"/>
                </a:rPr>
                <a:t>04 </a:t>
              </a:r>
              <a:endParaRPr lang="zh-CN" altLang="en-US" sz="2000" spc="300" dirty="0">
                <a:latin typeface="明兰" panose="02010600030101010101" pitchFamily="2" charset="-122"/>
                <a:ea typeface="明兰" panose="02010600030101010101" pitchFamily="2" charset="-122"/>
              </a:endParaRPr>
            </a:p>
          </p:txBody>
        </p:sp>
      </p:grpSp>
      <p:sp>
        <p:nvSpPr>
          <p:cNvPr id="72" name="矩形 71">
            <a:extLst>
              <a:ext uri="{FF2B5EF4-FFF2-40B4-BE49-F238E27FC236}">
                <a16:creationId xmlns:a16="http://schemas.microsoft.com/office/drawing/2014/main" id="{D9208977-F54A-4323-BF91-16C7EC7A90A7}"/>
              </a:ext>
            </a:extLst>
          </p:cNvPr>
          <p:cNvSpPr/>
          <p:nvPr/>
        </p:nvSpPr>
        <p:spPr>
          <a:xfrm>
            <a:off x="4303070" y="4404730"/>
            <a:ext cx="5396083" cy="779250"/>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计算矩阵的协方差</a:t>
            </a:r>
            <a:r>
              <a:rPr lang="en-US" altLang="zh-CN" b="1" dirty="0">
                <a:latin typeface="微软雅黑 Light" panose="020B0502040204020203" pitchFamily="34" charset="-122"/>
                <a:ea typeface="微软雅黑 Light" panose="020B0502040204020203" pitchFamily="34" charset="-122"/>
              </a:rPr>
              <a:t>C=$*$^T,</a:t>
            </a:r>
            <a:r>
              <a:rPr lang="zh-CN" altLang="en-US" b="1" dirty="0">
                <a:latin typeface="微软雅黑 Light" panose="020B0502040204020203" pitchFamily="34" charset="-122"/>
                <a:ea typeface="微软雅黑 Light" panose="020B0502040204020203" pitchFamily="34" charset="-122"/>
              </a:rPr>
              <a:t>在对其进行特征分解，就可以得到对应的特征向量</a:t>
            </a:r>
          </a:p>
        </p:txBody>
      </p:sp>
      <p:pic>
        <p:nvPicPr>
          <p:cNvPr id="3" name="图片 2">
            <a:extLst>
              <a:ext uri="{FF2B5EF4-FFF2-40B4-BE49-F238E27FC236}">
                <a16:creationId xmlns:a16="http://schemas.microsoft.com/office/drawing/2014/main" id="{AB4EC4AD-048D-4090-9E95-145332905A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15418" y="3351571"/>
            <a:ext cx="3022600" cy="685800"/>
          </a:xfrm>
          <a:prstGeom prst="rect">
            <a:avLst/>
          </a:prstGeom>
        </p:spPr>
      </p:pic>
      <p:pic>
        <p:nvPicPr>
          <p:cNvPr id="6" name="图片 5">
            <a:extLst>
              <a:ext uri="{FF2B5EF4-FFF2-40B4-BE49-F238E27FC236}">
                <a16:creationId xmlns:a16="http://schemas.microsoft.com/office/drawing/2014/main" id="{596BC029-9199-4C0F-8208-D8F410AE85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0175" y="2574089"/>
            <a:ext cx="1270000" cy="673100"/>
          </a:xfrm>
          <a:prstGeom prst="rect">
            <a:avLst/>
          </a:prstGeom>
        </p:spPr>
      </p:pic>
      <p:sp>
        <p:nvSpPr>
          <p:cNvPr id="73" name="矩形 72">
            <a:extLst>
              <a:ext uri="{FF2B5EF4-FFF2-40B4-BE49-F238E27FC236}">
                <a16:creationId xmlns:a16="http://schemas.microsoft.com/office/drawing/2014/main" id="{A864702B-E1DC-492D-BD25-9BB4802BBA27}"/>
              </a:ext>
            </a:extLst>
          </p:cNvPr>
          <p:cNvSpPr/>
          <p:nvPr/>
        </p:nvSpPr>
        <p:spPr>
          <a:xfrm>
            <a:off x="3096554" y="3076433"/>
            <a:ext cx="5396083" cy="779250"/>
          </a:xfrm>
          <a:prstGeom prst="rect">
            <a:avLst/>
          </a:prstGeom>
        </p:spPr>
        <p:txBody>
          <a:bodyPr wrap="square" lIns="91438" tIns="45719" rIns="91438" bIns="45719">
            <a:spAutoFit/>
          </a:bodyPr>
          <a:lstStyle/>
          <a:p>
            <a:pPr>
              <a:lnSpc>
                <a:spcPct val="130000"/>
              </a:lnSpc>
            </a:pPr>
            <a:r>
              <a:rPr lang="zh-CN" altLang="en-US" b="1" dirty="0">
                <a:latin typeface="微软雅黑 Light" panose="020B0502040204020203" pitchFamily="34" charset="-122"/>
                <a:ea typeface="微软雅黑 Light" panose="020B0502040204020203" pitchFamily="34" charset="-122"/>
              </a:rPr>
              <a:t>将</a:t>
            </a:r>
            <a:r>
              <a:rPr lang="en-US" altLang="zh-CN" b="1" dirty="0">
                <a:latin typeface="微软雅黑 Light" panose="020B0502040204020203" pitchFamily="34" charset="-122"/>
                <a:ea typeface="微软雅黑 Light" panose="020B0502040204020203" pitchFamily="34" charset="-122"/>
              </a:rPr>
              <a:t>ORL</a:t>
            </a:r>
            <a:r>
              <a:rPr lang="zh-CN" altLang="en-US" b="1" dirty="0">
                <a:latin typeface="微软雅黑 Light" panose="020B0502040204020203" pitchFamily="34" charset="-122"/>
                <a:ea typeface="微软雅黑 Light" panose="020B0502040204020203" pitchFamily="34" charset="-122"/>
              </a:rPr>
              <a:t>中每张脸都减去所得的“平局脸”，得到差值图像的数据矩阵</a:t>
            </a:r>
            <a:r>
              <a:rPr lang="en-US" altLang="zh-CN" b="1" dirty="0">
                <a:latin typeface="微软雅黑 Light" panose="020B0502040204020203" pitchFamily="34" charset="-122"/>
                <a:ea typeface="微软雅黑 Light" panose="020B0502040204020203" pitchFamily="34" charset="-122"/>
              </a:rPr>
              <a:t>A={n1-$,n2-$,n3-$.........}</a:t>
            </a:r>
            <a:endParaRPr lang="zh-CN" altLang="en-US" b="1" dirty="0">
              <a:latin typeface="微软雅黑 Light" panose="020B0502040204020203" pitchFamily="34" charset="-122"/>
              <a:ea typeface="微软雅黑 Light" panose="020B0502040204020203" pitchFamily="34" charset="-122"/>
            </a:endParaRPr>
          </a:p>
        </p:txBody>
      </p:sp>
      <p:sp>
        <p:nvSpPr>
          <p:cNvPr id="75" name="文本框 74">
            <a:extLst>
              <a:ext uri="{FF2B5EF4-FFF2-40B4-BE49-F238E27FC236}">
                <a16:creationId xmlns:a16="http://schemas.microsoft.com/office/drawing/2014/main" id="{71366639-2A2E-41BB-95C0-F5F393DCF0A0}"/>
              </a:ext>
            </a:extLst>
          </p:cNvPr>
          <p:cNvSpPr txBox="1"/>
          <p:nvPr/>
        </p:nvSpPr>
        <p:spPr>
          <a:xfrm>
            <a:off x="4029285" y="5702353"/>
            <a:ext cx="2869462" cy="369332"/>
          </a:xfrm>
          <a:prstGeom prst="rect">
            <a:avLst/>
          </a:prstGeom>
          <a:noFill/>
        </p:spPr>
        <p:txBody>
          <a:bodyPr wrap="square">
            <a:spAutoFit/>
          </a:bodyPr>
          <a:lstStyle/>
          <a:p>
            <a:r>
              <a:rPr lang="en-US" altLang="zh-CN" sz="1800" spc="300" dirty="0">
                <a:latin typeface="明兰" panose="02010600030101010101" pitchFamily="2" charset="-122"/>
                <a:ea typeface="明兰" panose="02010600030101010101" pitchFamily="2" charset="-122"/>
              </a:rPr>
              <a:t>05</a:t>
            </a:r>
            <a:endParaRPr lang="zh-CN" altLang="en-US" dirty="0"/>
          </a:p>
        </p:txBody>
      </p:sp>
      <p:sp>
        <p:nvSpPr>
          <p:cNvPr id="2" name="日期占位符 1">
            <a:extLst>
              <a:ext uri="{FF2B5EF4-FFF2-40B4-BE49-F238E27FC236}">
                <a16:creationId xmlns:a16="http://schemas.microsoft.com/office/drawing/2014/main" id="{994093D7-832A-4FFF-82F6-EAEFBB4DF892}"/>
              </a:ext>
            </a:extLst>
          </p:cNvPr>
          <p:cNvSpPr>
            <a:spLocks noGrp="1"/>
          </p:cNvSpPr>
          <p:nvPr>
            <p:ph type="dt" sz="half" idx="10"/>
          </p:nvPr>
        </p:nvSpPr>
        <p:spPr/>
        <p:txBody>
          <a:bodyPr/>
          <a:lstStyle/>
          <a:p>
            <a:fld id="{239DDA4F-624B-4912-9747-8F8092F48CE9}" type="datetime1">
              <a:rPr lang="zh-CN" altLang="en-US" smtClean="0"/>
              <a:t>2021/9/25</a:t>
            </a:fld>
            <a:endParaRPr lang="zh-CN" altLang="en-US"/>
          </a:p>
        </p:txBody>
      </p:sp>
      <p:sp>
        <p:nvSpPr>
          <p:cNvPr id="7" name="灯片编号占位符 6">
            <a:extLst>
              <a:ext uri="{FF2B5EF4-FFF2-40B4-BE49-F238E27FC236}">
                <a16:creationId xmlns:a16="http://schemas.microsoft.com/office/drawing/2014/main" id="{14AC92BE-B7EB-445E-BB90-109268FD5AB3}"/>
              </a:ext>
            </a:extLst>
          </p:cNvPr>
          <p:cNvSpPr>
            <a:spLocks noGrp="1"/>
          </p:cNvSpPr>
          <p:nvPr>
            <p:ph type="sldNum" sz="quarter" idx="12"/>
          </p:nvPr>
        </p:nvSpPr>
        <p:spPr>
          <a:xfrm>
            <a:off x="3077605" y="6508749"/>
            <a:ext cx="2743200" cy="365125"/>
          </a:xfrm>
        </p:spPr>
        <p:txBody>
          <a:bodyPr/>
          <a:lstStyle/>
          <a:p>
            <a:r>
              <a:rPr lang="en-US" altLang="zh-CN" dirty="0"/>
              <a:t>7</a:t>
            </a:r>
            <a:endParaRPr lang="zh-CN" altLang="en-US" dirty="0"/>
          </a:p>
        </p:txBody>
      </p:sp>
      <p:sp>
        <p:nvSpPr>
          <p:cNvPr id="70" name="灯片编号占位符 23">
            <a:extLst>
              <a:ext uri="{FF2B5EF4-FFF2-40B4-BE49-F238E27FC236}">
                <a16:creationId xmlns:a16="http://schemas.microsoft.com/office/drawing/2014/main" id="{19AC2425-3D49-4B52-B1D8-C0D1967641C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t>计科</a:t>
            </a:r>
            <a:r>
              <a:rPr lang="en-US" altLang="zh-CN" dirty="0"/>
              <a:t>2005</a:t>
            </a:r>
            <a:r>
              <a:rPr lang="zh-CN" altLang="en-US" dirty="0"/>
              <a:t>刘艳祥</a:t>
            </a:r>
          </a:p>
        </p:txBody>
      </p:sp>
    </p:spTree>
    <p:extLst>
      <p:ext uri="{BB962C8B-B14F-4D97-AF65-F5344CB8AC3E}">
        <p14:creationId xmlns:p14="http://schemas.microsoft.com/office/powerpoint/2010/main" val="4140231338"/>
      </p:ext>
    </p:extLst>
  </p:cSld>
  <p:clrMapOvr>
    <a:masterClrMapping/>
  </p:clrMapOvr>
  <mc:AlternateContent xmlns:mc="http://schemas.openxmlformats.org/markup-compatibility/2006" xmlns:p15="http://schemas.microsoft.com/office/powerpoint/2012/main">
    <mc:Choice Requires="p15">
      <p:transition spd="med" advTm="0">
        <p15:prstTrans prst="pageCurlDoubl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par>
                          <p:cTn id="15" fill="hold">
                            <p:stCondLst>
                              <p:cond delay="1500"/>
                            </p:stCondLst>
                            <p:childTnLst>
                              <p:par>
                                <p:cTn id="16" presetID="12" presetClass="entr" presetSubtype="8"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 calcmode="lin" valueType="num">
                                      <p:cBhvr additive="base">
                                        <p:cTn id="18" dur="500"/>
                                        <p:tgtEl>
                                          <p:spTgt spid="27"/>
                                        </p:tgtEl>
                                        <p:attrNameLst>
                                          <p:attrName>ppt_x</p:attrName>
                                        </p:attrNameLst>
                                      </p:cBhvr>
                                      <p:tavLst>
                                        <p:tav tm="0">
                                          <p:val>
                                            <p:strVal val="#ppt_x-#ppt_w*1.125000"/>
                                          </p:val>
                                        </p:tav>
                                        <p:tav tm="100000">
                                          <p:val>
                                            <p:strVal val="#ppt_x"/>
                                          </p:val>
                                        </p:tav>
                                      </p:tavLst>
                                    </p:anim>
                                    <p:animEffect transition="in" filter="wipe(right)">
                                      <p:cBhvr>
                                        <p:cTn id="19" dur="500"/>
                                        <p:tgtEl>
                                          <p:spTgt spid="27"/>
                                        </p:tgtEl>
                                      </p:cBhvr>
                                    </p:animEffect>
                                  </p:childTnLst>
                                </p:cTn>
                              </p:par>
                            </p:childTnLst>
                          </p:cTn>
                        </p:par>
                        <p:par>
                          <p:cTn id="20" fill="hold">
                            <p:stCondLst>
                              <p:cond delay="2000"/>
                            </p:stCondLst>
                            <p:childTnLst>
                              <p:par>
                                <p:cTn id="21" presetID="12" presetClass="entr" presetSubtype="1" fill="hold" grpId="0" nodeType="afterEffect">
                                  <p:stCondLst>
                                    <p:cond delay="0"/>
                                  </p:stCondLst>
                                  <p:childTnLst>
                                    <p:set>
                                      <p:cBhvr>
                                        <p:cTn id="22" dur="1" fill="hold">
                                          <p:stCondLst>
                                            <p:cond delay="0"/>
                                          </p:stCondLst>
                                        </p:cTn>
                                        <p:tgtEl>
                                          <p:spTgt spid="60"/>
                                        </p:tgtEl>
                                        <p:attrNameLst>
                                          <p:attrName>style.visibility</p:attrName>
                                        </p:attrNameLst>
                                      </p:cBhvr>
                                      <p:to>
                                        <p:strVal val="visible"/>
                                      </p:to>
                                    </p:set>
                                    <p:anim calcmode="lin" valueType="num">
                                      <p:cBhvr additive="base">
                                        <p:cTn id="23" dur="250"/>
                                        <p:tgtEl>
                                          <p:spTgt spid="60"/>
                                        </p:tgtEl>
                                        <p:attrNameLst>
                                          <p:attrName>ppt_y</p:attrName>
                                        </p:attrNameLst>
                                      </p:cBhvr>
                                      <p:tavLst>
                                        <p:tav tm="0">
                                          <p:val>
                                            <p:strVal val="#ppt_y-#ppt_h*1.125000"/>
                                          </p:val>
                                        </p:tav>
                                        <p:tav tm="100000">
                                          <p:val>
                                            <p:strVal val="#ppt_y"/>
                                          </p:val>
                                        </p:tav>
                                      </p:tavLst>
                                    </p:anim>
                                    <p:animEffect transition="in" filter="wipe(down)">
                                      <p:cBhvr>
                                        <p:cTn id="24" dur="250"/>
                                        <p:tgtEl>
                                          <p:spTgt spid="60"/>
                                        </p:tgtEl>
                                      </p:cBhvr>
                                    </p:animEffect>
                                  </p:childTnLst>
                                </p:cTn>
                              </p:par>
                              <p:par>
                                <p:cTn id="25" presetID="12" presetClass="entr" presetSubtype="8"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p:tgtEl>
                                          <p:spTgt spid="42"/>
                                        </p:tgtEl>
                                        <p:attrNameLst>
                                          <p:attrName>ppt_x</p:attrName>
                                        </p:attrNameLst>
                                      </p:cBhvr>
                                      <p:tavLst>
                                        <p:tav tm="0">
                                          <p:val>
                                            <p:strVal val="#ppt_x-#ppt_w*1.125000"/>
                                          </p:val>
                                        </p:tav>
                                        <p:tav tm="100000">
                                          <p:val>
                                            <p:strVal val="#ppt_x"/>
                                          </p:val>
                                        </p:tav>
                                      </p:tavLst>
                                    </p:anim>
                                    <p:animEffect transition="in" filter="wipe(right)">
                                      <p:cBhvr>
                                        <p:cTn id="28" dur="500"/>
                                        <p:tgtEl>
                                          <p:spTgt spid="42"/>
                                        </p:tgtEl>
                                      </p:cBhvr>
                                    </p:animEffect>
                                  </p:childTnLst>
                                </p:cTn>
                              </p:par>
                            </p:childTnLst>
                          </p:cTn>
                        </p:par>
                        <p:par>
                          <p:cTn id="29" fill="hold">
                            <p:stCondLst>
                              <p:cond delay="2500"/>
                            </p:stCondLst>
                            <p:childTnLst>
                              <p:par>
                                <p:cTn id="30" presetID="12" presetClass="entr" presetSubtype="1" fill="hold" grpId="0" nodeType="afterEffect">
                                  <p:stCondLst>
                                    <p:cond delay="0"/>
                                  </p:stCondLst>
                                  <p:childTnLst>
                                    <p:set>
                                      <p:cBhvr>
                                        <p:cTn id="31" dur="1" fill="hold">
                                          <p:stCondLst>
                                            <p:cond delay="0"/>
                                          </p:stCondLst>
                                        </p:cTn>
                                        <p:tgtEl>
                                          <p:spTgt spid="61"/>
                                        </p:tgtEl>
                                        <p:attrNameLst>
                                          <p:attrName>style.visibility</p:attrName>
                                        </p:attrNameLst>
                                      </p:cBhvr>
                                      <p:to>
                                        <p:strVal val="visible"/>
                                      </p:to>
                                    </p:set>
                                    <p:anim calcmode="lin" valueType="num">
                                      <p:cBhvr additive="base">
                                        <p:cTn id="32" dur="250"/>
                                        <p:tgtEl>
                                          <p:spTgt spid="61"/>
                                        </p:tgtEl>
                                        <p:attrNameLst>
                                          <p:attrName>ppt_y</p:attrName>
                                        </p:attrNameLst>
                                      </p:cBhvr>
                                      <p:tavLst>
                                        <p:tav tm="0">
                                          <p:val>
                                            <p:strVal val="#ppt_y-#ppt_h*1.125000"/>
                                          </p:val>
                                        </p:tav>
                                        <p:tav tm="100000">
                                          <p:val>
                                            <p:strVal val="#ppt_y"/>
                                          </p:val>
                                        </p:tav>
                                      </p:tavLst>
                                    </p:anim>
                                    <p:animEffect transition="in" filter="wipe(down)">
                                      <p:cBhvr>
                                        <p:cTn id="33" dur="250"/>
                                        <p:tgtEl>
                                          <p:spTgt spid="61"/>
                                        </p:tgtEl>
                                      </p:cBhvr>
                                    </p:animEffect>
                                  </p:childTnLst>
                                </p:cTn>
                              </p:par>
                              <p:par>
                                <p:cTn id="34" presetID="12" presetClass="entr" presetSubtype="8" fill="hold" nodeType="withEffect">
                                  <p:stCondLst>
                                    <p:cond delay="0"/>
                                  </p:stCondLst>
                                  <p:childTnLst>
                                    <p:set>
                                      <p:cBhvr>
                                        <p:cTn id="35" dur="1" fill="hold">
                                          <p:stCondLst>
                                            <p:cond delay="0"/>
                                          </p:stCondLst>
                                        </p:cTn>
                                        <p:tgtEl>
                                          <p:spTgt spid="51"/>
                                        </p:tgtEl>
                                        <p:attrNameLst>
                                          <p:attrName>style.visibility</p:attrName>
                                        </p:attrNameLst>
                                      </p:cBhvr>
                                      <p:to>
                                        <p:strVal val="visible"/>
                                      </p:to>
                                    </p:set>
                                    <p:anim calcmode="lin" valueType="num">
                                      <p:cBhvr additive="base">
                                        <p:cTn id="36" dur="500"/>
                                        <p:tgtEl>
                                          <p:spTgt spid="51"/>
                                        </p:tgtEl>
                                        <p:attrNameLst>
                                          <p:attrName>ppt_x</p:attrName>
                                        </p:attrNameLst>
                                      </p:cBhvr>
                                      <p:tavLst>
                                        <p:tav tm="0">
                                          <p:val>
                                            <p:strVal val="#ppt_x-#ppt_w*1.125000"/>
                                          </p:val>
                                        </p:tav>
                                        <p:tav tm="100000">
                                          <p:val>
                                            <p:strVal val="#ppt_x"/>
                                          </p:val>
                                        </p:tav>
                                      </p:tavLst>
                                    </p:anim>
                                    <p:animEffect transition="in" filter="wipe(right)">
                                      <p:cBhvr>
                                        <p:cTn id="37" dur="500"/>
                                        <p:tgtEl>
                                          <p:spTgt spid="51"/>
                                        </p:tgtEl>
                                      </p:cBhvr>
                                    </p:animEffect>
                                  </p:childTnLst>
                                </p:cTn>
                              </p:par>
                            </p:childTnLst>
                          </p:cTn>
                        </p:par>
                        <p:par>
                          <p:cTn id="38" fill="hold">
                            <p:stCondLst>
                              <p:cond delay="3000"/>
                            </p:stCondLst>
                            <p:childTnLst>
                              <p:par>
                                <p:cTn id="39" presetID="12" presetClass="entr" presetSubtype="1" fill="hold" grpId="0" nodeType="afterEffect">
                                  <p:stCondLst>
                                    <p:cond delay="0"/>
                                  </p:stCondLst>
                                  <p:childTnLst>
                                    <p:set>
                                      <p:cBhvr>
                                        <p:cTn id="40" dur="1" fill="hold">
                                          <p:stCondLst>
                                            <p:cond delay="0"/>
                                          </p:stCondLst>
                                        </p:cTn>
                                        <p:tgtEl>
                                          <p:spTgt spid="62"/>
                                        </p:tgtEl>
                                        <p:attrNameLst>
                                          <p:attrName>style.visibility</p:attrName>
                                        </p:attrNameLst>
                                      </p:cBhvr>
                                      <p:to>
                                        <p:strVal val="visible"/>
                                      </p:to>
                                    </p:set>
                                    <p:anim calcmode="lin" valueType="num">
                                      <p:cBhvr additive="base">
                                        <p:cTn id="41" dur="250"/>
                                        <p:tgtEl>
                                          <p:spTgt spid="62"/>
                                        </p:tgtEl>
                                        <p:attrNameLst>
                                          <p:attrName>ppt_y</p:attrName>
                                        </p:attrNameLst>
                                      </p:cBhvr>
                                      <p:tavLst>
                                        <p:tav tm="0">
                                          <p:val>
                                            <p:strVal val="#ppt_y-#ppt_h*1.125000"/>
                                          </p:val>
                                        </p:tav>
                                        <p:tav tm="100000">
                                          <p:val>
                                            <p:strVal val="#ppt_y"/>
                                          </p:val>
                                        </p:tav>
                                      </p:tavLst>
                                    </p:anim>
                                    <p:animEffect transition="in" filter="wipe(down)">
                                      <p:cBhvr>
                                        <p:cTn id="42" dur="250"/>
                                        <p:tgtEl>
                                          <p:spTgt spid="62"/>
                                        </p:tgtEl>
                                      </p:cBhvr>
                                    </p:animEffect>
                                  </p:childTnLst>
                                </p:cTn>
                              </p:par>
                              <p:par>
                                <p:cTn id="43" presetID="12" presetClass="entr" presetSubtype="8" fill="hold" nodeType="withEffect">
                                  <p:stCondLst>
                                    <p:cond delay="0"/>
                                  </p:stCondLst>
                                  <p:childTnLst>
                                    <p:set>
                                      <p:cBhvr>
                                        <p:cTn id="44" dur="1" fill="hold">
                                          <p:stCondLst>
                                            <p:cond delay="0"/>
                                          </p:stCondLst>
                                        </p:cTn>
                                        <p:tgtEl>
                                          <p:spTgt spid="63"/>
                                        </p:tgtEl>
                                        <p:attrNameLst>
                                          <p:attrName>style.visibility</p:attrName>
                                        </p:attrNameLst>
                                      </p:cBhvr>
                                      <p:to>
                                        <p:strVal val="visible"/>
                                      </p:to>
                                    </p:set>
                                    <p:anim calcmode="lin" valueType="num">
                                      <p:cBhvr additive="base">
                                        <p:cTn id="45" dur="500"/>
                                        <p:tgtEl>
                                          <p:spTgt spid="63"/>
                                        </p:tgtEl>
                                        <p:attrNameLst>
                                          <p:attrName>ppt_x</p:attrName>
                                        </p:attrNameLst>
                                      </p:cBhvr>
                                      <p:tavLst>
                                        <p:tav tm="0">
                                          <p:val>
                                            <p:strVal val="#ppt_x-#ppt_w*1.125000"/>
                                          </p:val>
                                        </p:tav>
                                        <p:tav tm="100000">
                                          <p:val>
                                            <p:strVal val="#ppt_x"/>
                                          </p:val>
                                        </p:tav>
                                      </p:tavLst>
                                    </p:anim>
                                    <p:animEffect transition="in" filter="wipe(right)">
                                      <p:cBhvr>
                                        <p:cTn id="46" dur="500"/>
                                        <p:tgtEl>
                                          <p:spTgt spid="63"/>
                                        </p:tgtEl>
                                      </p:cBhvr>
                                    </p:animEffect>
                                  </p:childTnLst>
                                </p:cTn>
                              </p:par>
                            </p:childTnLst>
                          </p:cTn>
                        </p:par>
                        <p:par>
                          <p:cTn id="47" fill="hold">
                            <p:stCondLst>
                              <p:cond delay="3500"/>
                            </p:stCondLst>
                            <p:childTnLst>
                              <p:par>
                                <p:cTn id="48" presetID="12" presetClass="entr" presetSubtype="1" fill="hold" grpId="0" nodeType="afterEffect">
                                  <p:stCondLst>
                                    <p:cond delay="0"/>
                                  </p:stCondLst>
                                  <p:childTnLst>
                                    <p:set>
                                      <p:cBhvr>
                                        <p:cTn id="49" dur="1" fill="hold">
                                          <p:stCondLst>
                                            <p:cond delay="0"/>
                                          </p:stCondLst>
                                        </p:cTn>
                                        <p:tgtEl>
                                          <p:spTgt spid="72"/>
                                        </p:tgtEl>
                                        <p:attrNameLst>
                                          <p:attrName>style.visibility</p:attrName>
                                        </p:attrNameLst>
                                      </p:cBhvr>
                                      <p:to>
                                        <p:strVal val="visible"/>
                                      </p:to>
                                    </p:set>
                                    <p:anim calcmode="lin" valueType="num">
                                      <p:cBhvr additive="base">
                                        <p:cTn id="50" dur="250"/>
                                        <p:tgtEl>
                                          <p:spTgt spid="72"/>
                                        </p:tgtEl>
                                        <p:attrNameLst>
                                          <p:attrName>ppt_y</p:attrName>
                                        </p:attrNameLst>
                                      </p:cBhvr>
                                      <p:tavLst>
                                        <p:tav tm="0">
                                          <p:val>
                                            <p:strVal val="#ppt_y-#ppt_h*1.125000"/>
                                          </p:val>
                                        </p:tav>
                                        <p:tav tm="100000">
                                          <p:val>
                                            <p:strVal val="#ppt_y"/>
                                          </p:val>
                                        </p:tav>
                                      </p:tavLst>
                                    </p:anim>
                                    <p:animEffect transition="in" filter="wipe(down)">
                                      <p:cBhvr>
                                        <p:cTn id="51" dur="250"/>
                                        <p:tgtEl>
                                          <p:spTgt spid="72"/>
                                        </p:tgtEl>
                                      </p:cBhvr>
                                    </p:animEffect>
                                  </p:childTnLst>
                                </p:cTn>
                              </p:par>
                            </p:childTnLst>
                          </p:cTn>
                        </p:par>
                        <p:par>
                          <p:cTn id="52" fill="hold">
                            <p:stCondLst>
                              <p:cond delay="3750"/>
                            </p:stCondLst>
                            <p:childTnLst>
                              <p:par>
                                <p:cTn id="53" presetID="12" presetClass="entr" presetSubtype="1" fill="hold" grpId="0" nodeType="afterEffect">
                                  <p:stCondLst>
                                    <p:cond delay="0"/>
                                  </p:stCondLst>
                                  <p:childTnLst>
                                    <p:set>
                                      <p:cBhvr>
                                        <p:cTn id="54" dur="1" fill="hold">
                                          <p:stCondLst>
                                            <p:cond delay="0"/>
                                          </p:stCondLst>
                                        </p:cTn>
                                        <p:tgtEl>
                                          <p:spTgt spid="73"/>
                                        </p:tgtEl>
                                        <p:attrNameLst>
                                          <p:attrName>style.visibility</p:attrName>
                                        </p:attrNameLst>
                                      </p:cBhvr>
                                      <p:to>
                                        <p:strVal val="visible"/>
                                      </p:to>
                                    </p:set>
                                    <p:anim calcmode="lin" valueType="num">
                                      <p:cBhvr additive="base">
                                        <p:cTn id="55" dur="250"/>
                                        <p:tgtEl>
                                          <p:spTgt spid="73"/>
                                        </p:tgtEl>
                                        <p:attrNameLst>
                                          <p:attrName>ppt_y</p:attrName>
                                        </p:attrNameLst>
                                      </p:cBhvr>
                                      <p:tavLst>
                                        <p:tav tm="0">
                                          <p:val>
                                            <p:strVal val="#ppt_y-#ppt_h*1.125000"/>
                                          </p:val>
                                        </p:tav>
                                        <p:tav tm="100000">
                                          <p:val>
                                            <p:strVal val="#ppt_y"/>
                                          </p:val>
                                        </p:tav>
                                      </p:tavLst>
                                    </p:anim>
                                    <p:animEffect transition="in" filter="wipe(down)">
                                      <p:cBhvr>
                                        <p:cTn id="56" dur="25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0" grpId="0"/>
      <p:bldP spid="61" grpId="0"/>
      <p:bldP spid="62" grpId="0"/>
      <p:bldP spid="72" grpId="0"/>
      <p:bldP spid="7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hqprint">
            <a:extLst>
              <a:ext uri="{BEBA8EAE-BF5A-486C-A8C5-ECC9F3942E4B}">
                <a14:imgProps xmlns:a14="http://schemas.microsoft.com/office/drawing/2010/main">
                  <a14:imgLayer r:embed="rId4">
                    <a14:imgEffect>
                      <a14:brightnessContrast bright="-27000"/>
                    </a14:imgEffect>
                  </a14:imgLayer>
                </a14:imgProps>
              </a:ext>
              <a:ext uri="{28A0092B-C50C-407E-A947-70E740481C1C}">
                <a14:useLocalDpi xmlns:a14="http://schemas.microsoft.com/office/drawing/2010/main" val="0"/>
              </a:ext>
            </a:extLst>
          </a:blip>
          <a:stretch>
            <a:fillRect/>
          </a:stretch>
        </p:blipFill>
        <p:spPr>
          <a:xfrm>
            <a:off x="-2569710" y="748371"/>
            <a:ext cx="5359636" cy="4845111"/>
          </a:xfrm>
          <a:prstGeom prst="rect">
            <a:avLst/>
          </a:prstGeom>
        </p:spPr>
      </p:pic>
      <p:grpSp>
        <p:nvGrpSpPr>
          <p:cNvPr id="2" name="组合 1"/>
          <p:cNvGrpSpPr/>
          <p:nvPr/>
        </p:nvGrpSpPr>
        <p:grpSpPr>
          <a:xfrm>
            <a:off x="-544009" y="2703348"/>
            <a:ext cx="6365433" cy="1366210"/>
            <a:chOff x="0" y="2703348"/>
            <a:chExt cx="6365433" cy="1366210"/>
          </a:xfrm>
        </p:grpSpPr>
        <p:sp>
          <p:nvSpPr>
            <p:cNvPr id="35" name="椭圆 34"/>
            <p:cNvSpPr/>
            <p:nvPr/>
          </p:nvSpPr>
          <p:spPr>
            <a:xfrm>
              <a:off x="6187639" y="3343275"/>
              <a:ext cx="177794" cy="177794"/>
            </a:xfrm>
            <a:prstGeom prst="ellipse">
              <a:avLst/>
            </a:prstGeom>
            <a:solidFill>
              <a:srgbClr val="0E0E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flipV="1">
              <a:off x="0" y="3432172"/>
              <a:ext cx="6187639" cy="4291"/>
            </a:xfrm>
            <a:prstGeom prst="line">
              <a:avLst/>
            </a:prstGeom>
            <a:ln w="25400">
              <a:solidFill>
                <a:srgbClr val="0E0E0E"/>
              </a:solidFill>
            </a:ln>
          </p:spPr>
          <p:style>
            <a:lnRef idx="1">
              <a:schemeClr val="accent1"/>
            </a:lnRef>
            <a:fillRef idx="0">
              <a:schemeClr val="accent1"/>
            </a:fillRef>
            <a:effectRef idx="0">
              <a:schemeClr val="accent1"/>
            </a:effectRef>
            <a:fontRef idx="minor">
              <a:schemeClr val="tx1"/>
            </a:fontRef>
          </p:style>
        </p:cxnSp>
        <p:sp>
          <p:nvSpPr>
            <p:cNvPr id="37" name="任意多边形 36"/>
            <p:cNvSpPr/>
            <p:nvPr/>
          </p:nvSpPr>
          <p:spPr>
            <a:xfrm>
              <a:off x="3274470" y="3467103"/>
              <a:ext cx="2611980" cy="295274"/>
            </a:xfrm>
            <a:custGeom>
              <a:avLst/>
              <a:gdLst>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9563 w 2371725"/>
                <a:gd name="connsiteY0" fmla="*/ 123825 h 280987"/>
                <a:gd name="connsiteX1" fmla="*/ 2371725 w 2371725"/>
                <a:gd name="connsiteY1" fmla="*/ 0 h 280987"/>
                <a:gd name="connsiteX2" fmla="*/ 2243138 w 2371725"/>
                <a:gd name="connsiteY2" fmla="*/ 252412 h 280987"/>
                <a:gd name="connsiteX3" fmla="*/ 0 w 2371725"/>
                <a:gd name="connsiteY3" fmla="*/ 280987 h 280987"/>
                <a:gd name="connsiteX4" fmla="*/ 309563 w 2371725"/>
                <a:gd name="connsiteY4" fmla="*/ 123825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71725"/>
                <a:gd name="connsiteY0" fmla="*/ 90488 h 280987"/>
                <a:gd name="connsiteX1" fmla="*/ 2371725 w 2371725"/>
                <a:gd name="connsiteY1" fmla="*/ 0 h 280987"/>
                <a:gd name="connsiteX2" fmla="*/ 2243138 w 2371725"/>
                <a:gd name="connsiteY2" fmla="*/ 252412 h 280987"/>
                <a:gd name="connsiteX3" fmla="*/ 0 w 2371725"/>
                <a:gd name="connsiteY3" fmla="*/ 280987 h 280987"/>
                <a:gd name="connsiteX4" fmla="*/ 300038 w 2371725"/>
                <a:gd name="connsiteY4" fmla="*/ 90488 h 280987"/>
                <a:gd name="connsiteX0" fmla="*/ 300038 w 2362200"/>
                <a:gd name="connsiteY0" fmla="*/ 104775 h 295274"/>
                <a:gd name="connsiteX1" fmla="*/ 2362200 w 2362200"/>
                <a:gd name="connsiteY1" fmla="*/ 0 h 295274"/>
                <a:gd name="connsiteX2" fmla="*/ 2243138 w 2362200"/>
                <a:gd name="connsiteY2" fmla="*/ 266699 h 295274"/>
                <a:gd name="connsiteX3" fmla="*/ 0 w 2362200"/>
                <a:gd name="connsiteY3" fmla="*/ 295274 h 295274"/>
                <a:gd name="connsiteX4" fmla="*/ 300038 w 2362200"/>
                <a:gd name="connsiteY4" fmla="*/ 104775 h 295274"/>
                <a:gd name="connsiteX0" fmla="*/ 36513 w 2362200"/>
                <a:gd name="connsiteY0" fmla="*/ 130175 h 295274"/>
                <a:gd name="connsiteX1" fmla="*/ 2362200 w 2362200"/>
                <a:gd name="connsiteY1" fmla="*/ 0 h 295274"/>
                <a:gd name="connsiteX2" fmla="*/ 2243138 w 2362200"/>
                <a:gd name="connsiteY2" fmla="*/ 266699 h 295274"/>
                <a:gd name="connsiteX3" fmla="*/ 0 w 2362200"/>
                <a:gd name="connsiteY3" fmla="*/ 295274 h 295274"/>
                <a:gd name="connsiteX4" fmla="*/ 36513 w 2362200"/>
                <a:gd name="connsiteY4" fmla="*/ 130175 h 295274"/>
                <a:gd name="connsiteX0" fmla="*/ 69537 w 2395224"/>
                <a:gd name="connsiteY0" fmla="*/ 130175 h 295274"/>
                <a:gd name="connsiteX1" fmla="*/ 2395224 w 2395224"/>
                <a:gd name="connsiteY1" fmla="*/ 0 h 295274"/>
                <a:gd name="connsiteX2" fmla="*/ 2276162 w 2395224"/>
                <a:gd name="connsiteY2" fmla="*/ 266699 h 295274"/>
                <a:gd name="connsiteX3" fmla="*/ 33024 w 2395224"/>
                <a:gd name="connsiteY3" fmla="*/ 295274 h 295274"/>
                <a:gd name="connsiteX4" fmla="*/ 69537 w 2395224"/>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9537 w 2595249"/>
                <a:gd name="connsiteY0" fmla="*/ 130175 h 295274"/>
                <a:gd name="connsiteX1" fmla="*/ 2595249 w 2595249"/>
                <a:gd name="connsiteY1" fmla="*/ 0 h 295274"/>
                <a:gd name="connsiteX2" fmla="*/ 2276162 w 2595249"/>
                <a:gd name="connsiteY2" fmla="*/ 266699 h 295274"/>
                <a:gd name="connsiteX3" fmla="*/ 33024 w 2595249"/>
                <a:gd name="connsiteY3" fmla="*/ 295274 h 295274"/>
                <a:gd name="connsiteX4" fmla="*/ 69537 w 2595249"/>
                <a:gd name="connsiteY4" fmla="*/ 130175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 name="connsiteX0" fmla="*/ 62456 w 2611980"/>
                <a:gd name="connsiteY0" fmla="*/ 139700 h 295274"/>
                <a:gd name="connsiteX1" fmla="*/ 2611980 w 2611980"/>
                <a:gd name="connsiteY1" fmla="*/ 0 h 295274"/>
                <a:gd name="connsiteX2" fmla="*/ 2292893 w 2611980"/>
                <a:gd name="connsiteY2" fmla="*/ 266699 h 295274"/>
                <a:gd name="connsiteX3" fmla="*/ 49755 w 2611980"/>
                <a:gd name="connsiteY3" fmla="*/ 295274 h 295274"/>
                <a:gd name="connsiteX4" fmla="*/ 62456 w 2611980"/>
                <a:gd name="connsiteY4" fmla="*/ 139700 h 295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11980" h="295274">
                  <a:moveTo>
                    <a:pt x="62456" y="139700"/>
                  </a:moveTo>
                  <a:cubicBezTo>
                    <a:pt x="792706" y="60326"/>
                    <a:pt x="1562642" y="3175"/>
                    <a:pt x="2611980" y="0"/>
                  </a:cubicBezTo>
                  <a:lnTo>
                    <a:pt x="2292893" y="266699"/>
                  </a:lnTo>
                  <a:lnTo>
                    <a:pt x="49755" y="295274"/>
                  </a:lnTo>
                  <a:cubicBezTo>
                    <a:pt x="61926" y="240241"/>
                    <a:pt x="-76715" y="191558"/>
                    <a:pt x="62456" y="1397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8" name="组合 37"/>
            <p:cNvGrpSpPr/>
            <p:nvPr/>
          </p:nvGrpSpPr>
          <p:grpSpPr>
            <a:xfrm>
              <a:off x="2057454" y="2703348"/>
              <a:ext cx="3871464" cy="1366210"/>
              <a:chOff x="2057454" y="2646587"/>
              <a:chExt cx="3871464" cy="1366210"/>
            </a:xfrm>
          </p:grpSpPr>
          <p:sp>
            <p:nvSpPr>
              <p:cNvPr id="39" name="椭圆 38"/>
              <p:cNvSpPr/>
              <p:nvPr/>
            </p:nvSpPr>
            <p:spPr>
              <a:xfrm>
                <a:off x="2462789" y="2751713"/>
                <a:ext cx="90000" cy="90000"/>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3585145" y="3115424"/>
                <a:ext cx="86727" cy="86727"/>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4404884" y="3255982"/>
                <a:ext cx="83455" cy="83455"/>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70425" y="3641186"/>
                <a:ext cx="80182" cy="8018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5595571" y="3274689"/>
                <a:ext cx="76909" cy="76909"/>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5883199" y="3467720"/>
                <a:ext cx="45719" cy="45719"/>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椭圆 59"/>
              <p:cNvSpPr/>
              <p:nvPr/>
            </p:nvSpPr>
            <p:spPr>
              <a:xfrm>
                <a:off x="4201455" y="3552144"/>
                <a:ext cx="70364" cy="70364"/>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2443111" y="3945706"/>
                <a:ext cx="67091" cy="67091"/>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椭圆 61"/>
              <p:cNvSpPr/>
              <p:nvPr/>
            </p:nvSpPr>
            <p:spPr>
              <a:xfrm>
                <a:off x="2057454" y="2646587"/>
                <a:ext cx="63818" cy="63818"/>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3089738" y="3647569"/>
                <a:ext cx="60545" cy="60545"/>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椭圆 63"/>
              <p:cNvSpPr/>
              <p:nvPr/>
            </p:nvSpPr>
            <p:spPr>
              <a:xfrm>
                <a:off x="2779641" y="3085530"/>
                <a:ext cx="57273" cy="57273"/>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4971733" y="3576882"/>
                <a:ext cx="54000" cy="54000"/>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6" name="组合 65"/>
            <p:cNvGrpSpPr/>
            <p:nvPr/>
          </p:nvGrpSpPr>
          <p:grpSpPr>
            <a:xfrm>
              <a:off x="2662550" y="2972994"/>
              <a:ext cx="2720704" cy="871348"/>
              <a:chOff x="2133791" y="2806726"/>
              <a:chExt cx="3351856" cy="1073484"/>
            </a:xfrm>
          </p:grpSpPr>
          <p:sp>
            <p:nvSpPr>
              <p:cNvPr id="67" name="椭圆 66"/>
              <p:cNvSpPr/>
              <p:nvPr/>
            </p:nvSpPr>
            <p:spPr>
              <a:xfrm>
                <a:off x="2653368" y="2894140"/>
                <a:ext cx="53222" cy="53222"/>
              </a:xfrm>
              <a:prstGeom prst="ellipse">
                <a:avLst/>
              </a:prstGeom>
              <a:solidFill>
                <a:srgbClr val="0E0E0E">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810450" y="3115424"/>
                <a:ext cx="53222" cy="53222"/>
              </a:xfrm>
              <a:prstGeom prst="ellipse">
                <a:avLst/>
              </a:prstGeom>
              <a:solidFill>
                <a:srgbClr val="0E0E0E">
                  <a:alpha val="5636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4795058" y="3166540"/>
                <a:ext cx="53222" cy="53222"/>
              </a:xfrm>
              <a:prstGeom prst="ellipse">
                <a:avLst/>
              </a:prstGeom>
              <a:solidFill>
                <a:srgbClr val="0E0E0E">
                  <a:alpha val="5272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3672010" y="3635948"/>
                <a:ext cx="53222" cy="53222"/>
              </a:xfrm>
              <a:prstGeom prst="ellipse">
                <a:avLst/>
              </a:prstGeom>
              <a:solidFill>
                <a:srgbClr val="0E0E0E">
                  <a:alpha val="4909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85021" y="3230316"/>
                <a:ext cx="53222" cy="53222"/>
              </a:xfrm>
              <a:prstGeom prst="ellipse">
                <a:avLst/>
              </a:prstGeom>
              <a:solidFill>
                <a:srgbClr val="0E0E0E">
                  <a:alpha val="4545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432425" y="3479415"/>
                <a:ext cx="53222" cy="53222"/>
              </a:xfrm>
              <a:prstGeom prst="ellipse">
                <a:avLst/>
              </a:prstGeom>
              <a:solidFill>
                <a:srgbClr val="0E0E0E">
                  <a:alpha val="418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4574638" y="3506114"/>
                <a:ext cx="53222" cy="53222"/>
              </a:xfrm>
              <a:prstGeom prst="ellipse">
                <a:avLst/>
              </a:prstGeom>
              <a:solidFill>
                <a:srgbClr val="0E0E0E">
                  <a:alpha val="381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2419641" y="3826988"/>
                <a:ext cx="53222" cy="53222"/>
              </a:xfrm>
              <a:prstGeom prst="ellipse">
                <a:avLst/>
              </a:prstGeom>
              <a:solidFill>
                <a:srgbClr val="0E0E0E">
                  <a:alpha val="3454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椭圆 74"/>
              <p:cNvSpPr/>
              <p:nvPr/>
            </p:nvSpPr>
            <p:spPr>
              <a:xfrm>
                <a:off x="2133791" y="2806726"/>
                <a:ext cx="53222" cy="53222"/>
              </a:xfrm>
              <a:prstGeom prst="ellipse">
                <a:avLst/>
              </a:prstGeom>
              <a:solidFill>
                <a:srgbClr val="0E0E0E">
                  <a:alpha val="30909"/>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3061163" y="3609469"/>
                <a:ext cx="53222" cy="53222"/>
              </a:xfrm>
              <a:prstGeom prst="ellipse">
                <a:avLst/>
              </a:prstGeom>
              <a:solidFill>
                <a:srgbClr val="0E0E0E">
                  <a:alpha val="27273"/>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2810121" y="3085530"/>
                <a:ext cx="53222" cy="53222"/>
              </a:xfrm>
              <a:prstGeom prst="ellipse">
                <a:avLst/>
              </a:prstGeom>
              <a:solidFill>
                <a:srgbClr val="0E0E0E">
                  <a:alpha val="2363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4971734" y="3614433"/>
                <a:ext cx="53222" cy="53222"/>
              </a:xfrm>
              <a:prstGeom prst="ellipse">
                <a:avLst/>
              </a:prstGeom>
              <a:solidFill>
                <a:srgbClr val="0E0E0E">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9" name="文本框 78"/>
          <p:cNvSpPr txBox="1"/>
          <p:nvPr/>
        </p:nvSpPr>
        <p:spPr>
          <a:xfrm>
            <a:off x="6084639" y="2211267"/>
            <a:ext cx="3522115" cy="1862048"/>
          </a:xfrm>
          <a:prstGeom prst="rect">
            <a:avLst/>
          </a:prstGeom>
          <a:noFill/>
        </p:spPr>
        <p:txBody>
          <a:bodyPr wrap="square" rtlCol="0">
            <a:spAutoFit/>
          </a:bodyPr>
          <a:lstStyle/>
          <a:p>
            <a:pPr algn="ctr"/>
            <a:r>
              <a:rPr lang="en-US" altLang="zh-CN" sz="6600" spc="100" dirty="0">
                <a:latin typeface="明兰" panose="02010600030101010101" pitchFamily="2" charset="-122"/>
                <a:ea typeface="明兰" panose="02010600030101010101" pitchFamily="2" charset="-122"/>
              </a:rPr>
              <a:t>Part </a:t>
            </a:r>
            <a:r>
              <a:rPr lang="en-US" altLang="zh-CN" sz="11500" spc="100" dirty="0">
                <a:latin typeface="明兰" panose="02010600030101010101" pitchFamily="2" charset="-122"/>
                <a:ea typeface="明兰" panose="02010600030101010101" pitchFamily="2" charset="-122"/>
              </a:rPr>
              <a:t>3</a:t>
            </a:r>
            <a:endParaRPr lang="zh-CN" altLang="en-US" sz="6600" spc="100" dirty="0">
              <a:latin typeface="明兰" panose="02010600030101010101" pitchFamily="2" charset="-122"/>
              <a:ea typeface="明兰" panose="02010600030101010101" pitchFamily="2" charset="-122"/>
            </a:endParaRPr>
          </a:p>
        </p:txBody>
      </p:sp>
      <p:sp>
        <p:nvSpPr>
          <p:cNvPr id="80" name="文本框 79"/>
          <p:cNvSpPr txBox="1"/>
          <p:nvPr/>
        </p:nvSpPr>
        <p:spPr>
          <a:xfrm>
            <a:off x="6377977" y="4002467"/>
            <a:ext cx="3650313" cy="523220"/>
          </a:xfrm>
          <a:prstGeom prst="rect">
            <a:avLst/>
          </a:prstGeom>
          <a:noFill/>
        </p:spPr>
        <p:txBody>
          <a:bodyPr wrap="square" rtlCol="0">
            <a:spAutoFit/>
          </a:bodyPr>
          <a:lstStyle/>
          <a:p>
            <a:r>
              <a:rPr lang="zh-CN" altLang="en-US" sz="2800" spc="100" dirty="0">
                <a:latin typeface="明兰" panose="02010600030101010101" pitchFamily="2" charset="-122"/>
                <a:ea typeface="明兰" panose="02010600030101010101" pitchFamily="2" charset="-122"/>
              </a:rPr>
              <a:t>实验使用</a:t>
            </a:r>
            <a:r>
              <a:rPr lang="en-US" altLang="zh-CN" sz="2800" spc="100" dirty="0">
                <a:latin typeface="明兰" panose="02010600030101010101" pitchFamily="2" charset="-122"/>
                <a:ea typeface="明兰" panose="02010600030101010101" pitchFamily="2" charset="-122"/>
              </a:rPr>
              <a:t>ORL</a:t>
            </a:r>
            <a:r>
              <a:rPr lang="zh-CN" altLang="en-US" sz="2800" spc="100" dirty="0">
                <a:latin typeface="明兰" panose="02010600030101010101" pitchFamily="2" charset="-122"/>
                <a:ea typeface="明兰" panose="02010600030101010101" pitchFamily="2" charset="-122"/>
              </a:rPr>
              <a:t>数据库</a:t>
            </a:r>
          </a:p>
        </p:txBody>
      </p:sp>
      <p:sp>
        <p:nvSpPr>
          <p:cNvPr id="81" name="文本框 80"/>
          <p:cNvSpPr txBox="1"/>
          <p:nvPr/>
        </p:nvSpPr>
        <p:spPr>
          <a:xfrm>
            <a:off x="6440117" y="4626637"/>
            <a:ext cx="3166637" cy="307777"/>
          </a:xfrm>
          <a:prstGeom prst="rect">
            <a:avLst/>
          </a:prstGeom>
          <a:noFill/>
        </p:spPr>
        <p:txBody>
          <a:bodyPr wrap="square" rtlCol="0">
            <a:spAutoFit/>
          </a:bodyPr>
          <a:lstStyle/>
          <a:p>
            <a:r>
              <a:rPr lang="en-US" altLang="zh-CN" sz="1400" spc="300" dirty="0">
                <a:latin typeface="微软雅黑 Light" panose="020B0502040204020203" pitchFamily="34" charset="-122"/>
                <a:ea typeface="微软雅黑 Light" panose="020B0502040204020203" pitchFamily="34" charset="-122"/>
              </a:rPr>
              <a:t>Introduction</a:t>
            </a:r>
            <a:endParaRPr lang="zh-CN" altLang="en-US" sz="1400" spc="300" dirty="0">
              <a:latin typeface="微软雅黑 Light" panose="020B0502040204020203" pitchFamily="34" charset="-122"/>
              <a:ea typeface="微软雅黑 Light" panose="020B0502040204020203" pitchFamily="34" charset="-122"/>
            </a:endParaRPr>
          </a:p>
        </p:txBody>
      </p:sp>
      <p:grpSp>
        <p:nvGrpSpPr>
          <p:cNvPr id="44" name="组合 43"/>
          <p:cNvGrpSpPr/>
          <p:nvPr/>
        </p:nvGrpSpPr>
        <p:grpSpPr>
          <a:xfrm rot="-5400000">
            <a:off x="7664596" y="-280424"/>
            <a:ext cx="478489" cy="560847"/>
            <a:chOff x="758562" y="2561597"/>
            <a:chExt cx="423517" cy="496415"/>
          </a:xfrm>
        </p:grpSpPr>
        <p:sp>
          <p:nvSpPr>
            <p:cNvPr id="45" name="任意多边形 44"/>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45"/>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任意多边形 46"/>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任意多边形 47"/>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48"/>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rot="-5400000">
            <a:off x="11746772" y="6396336"/>
            <a:ext cx="300471" cy="352188"/>
            <a:chOff x="758562" y="2561597"/>
            <a:chExt cx="423517" cy="496415"/>
          </a:xfrm>
        </p:grpSpPr>
        <p:sp>
          <p:nvSpPr>
            <p:cNvPr id="52" name="任意多边形 5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任意多边形 5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8" name="组合 57"/>
          <p:cNvGrpSpPr/>
          <p:nvPr/>
        </p:nvGrpSpPr>
        <p:grpSpPr>
          <a:xfrm>
            <a:off x="11952755" y="5772966"/>
            <a:ext cx="478489" cy="560847"/>
            <a:chOff x="758562" y="2561597"/>
            <a:chExt cx="423517" cy="496415"/>
          </a:xfrm>
        </p:grpSpPr>
        <p:sp>
          <p:nvSpPr>
            <p:cNvPr id="82" name="任意多边形 81"/>
            <p:cNvSpPr/>
            <p:nvPr/>
          </p:nvSpPr>
          <p:spPr>
            <a:xfrm>
              <a:off x="769620" y="2581275"/>
              <a:ext cx="400050" cy="457200"/>
            </a:xfrm>
            <a:custGeom>
              <a:avLst/>
              <a:gdLst>
                <a:gd name="connsiteX0" fmla="*/ 11430 w 400050"/>
                <a:gd name="connsiteY0" fmla="*/ 346710 h 457200"/>
                <a:gd name="connsiteX1" fmla="*/ 0 w 400050"/>
                <a:gd name="connsiteY1" fmla="*/ 102870 h 457200"/>
                <a:gd name="connsiteX2" fmla="*/ 194310 w 400050"/>
                <a:gd name="connsiteY2" fmla="*/ 0 h 457200"/>
                <a:gd name="connsiteX3" fmla="*/ 400050 w 400050"/>
                <a:gd name="connsiteY3" fmla="*/ 100965 h 457200"/>
                <a:gd name="connsiteX4" fmla="*/ 398145 w 400050"/>
                <a:gd name="connsiteY4" fmla="*/ 342900 h 457200"/>
                <a:gd name="connsiteX5" fmla="*/ 200025 w 400050"/>
                <a:gd name="connsiteY5" fmla="*/ 457200 h 457200"/>
                <a:gd name="connsiteX6" fmla="*/ 11430 w 400050"/>
                <a:gd name="connsiteY6" fmla="*/ 34671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0050" h="457200">
                  <a:moveTo>
                    <a:pt x="11430" y="346710"/>
                  </a:moveTo>
                  <a:lnTo>
                    <a:pt x="0" y="102870"/>
                  </a:lnTo>
                  <a:lnTo>
                    <a:pt x="194310" y="0"/>
                  </a:lnTo>
                  <a:lnTo>
                    <a:pt x="400050" y="100965"/>
                  </a:lnTo>
                  <a:lnTo>
                    <a:pt x="398145" y="342900"/>
                  </a:lnTo>
                  <a:lnTo>
                    <a:pt x="200025" y="457200"/>
                  </a:lnTo>
                  <a:lnTo>
                    <a:pt x="11430" y="346710"/>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82"/>
            <p:cNvSpPr/>
            <p:nvPr/>
          </p:nvSpPr>
          <p:spPr>
            <a:xfrm>
              <a:off x="819997" y="2563286"/>
              <a:ext cx="356155" cy="297401"/>
            </a:xfrm>
            <a:custGeom>
              <a:avLst/>
              <a:gdLst>
                <a:gd name="connsiteX0" fmla="*/ 53340 w 161925"/>
                <a:gd name="connsiteY0" fmla="*/ 0 h 102870"/>
                <a:gd name="connsiteX1" fmla="*/ 0 w 161925"/>
                <a:gd name="connsiteY1" fmla="*/ 100965 h 102870"/>
                <a:gd name="connsiteX2" fmla="*/ 112395 w 161925"/>
                <a:gd name="connsiteY2" fmla="*/ 102870 h 102870"/>
                <a:gd name="connsiteX3" fmla="*/ 161925 w 161925"/>
                <a:gd name="connsiteY3" fmla="*/ 26670 h 102870"/>
                <a:gd name="connsiteX4" fmla="*/ 53340 w 161925"/>
                <a:gd name="connsiteY4" fmla="*/ 0 h 102870"/>
                <a:gd name="connsiteX0" fmla="*/ 71987 w 161925"/>
                <a:gd name="connsiteY0" fmla="*/ 0 h 126282"/>
                <a:gd name="connsiteX1" fmla="*/ 0 w 161925"/>
                <a:gd name="connsiteY1" fmla="*/ 124377 h 126282"/>
                <a:gd name="connsiteX2" fmla="*/ 112395 w 161925"/>
                <a:gd name="connsiteY2" fmla="*/ 126282 h 126282"/>
                <a:gd name="connsiteX3" fmla="*/ 161925 w 161925"/>
                <a:gd name="connsiteY3" fmla="*/ 50082 h 126282"/>
                <a:gd name="connsiteX4" fmla="*/ 71987 w 161925"/>
                <a:gd name="connsiteY4" fmla="*/ 0 h 126282"/>
                <a:gd name="connsiteX0" fmla="*/ 71987 w 172492"/>
                <a:gd name="connsiteY0" fmla="*/ 0 h 126282"/>
                <a:gd name="connsiteX1" fmla="*/ 0 w 172492"/>
                <a:gd name="connsiteY1" fmla="*/ 124377 h 126282"/>
                <a:gd name="connsiteX2" fmla="*/ 112395 w 172492"/>
                <a:gd name="connsiteY2" fmla="*/ 126282 h 126282"/>
                <a:gd name="connsiteX3" fmla="*/ 172492 w 172492"/>
                <a:gd name="connsiteY3" fmla="*/ 42002 h 126282"/>
                <a:gd name="connsiteX4" fmla="*/ 71987 w 172492"/>
                <a:gd name="connsiteY4" fmla="*/ 0 h 126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492" h="126282">
                  <a:moveTo>
                    <a:pt x="71987" y="0"/>
                  </a:moveTo>
                  <a:lnTo>
                    <a:pt x="0" y="124377"/>
                  </a:lnTo>
                  <a:lnTo>
                    <a:pt x="112395" y="126282"/>
                  </a:lnTo>
                  <a:lnTo>
                    <a:pt x="172492" y="42002"/>
                  </a:lnTo>
                  <a:lnTo>
                    <a:pt x="71987" y="0"/>
                  </a:lnTo>
                  <a:close/>
                </a:path>
              </a:pathLst>
            </a:custGeom>
            <a:solidFill>
              <a:srgbClr val="7474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83"/>
            <p:cNvSpPr/>
            <p:nvPr/>
          </p:nvSpPr>
          <p:spPr>
            <a:xfrm>
              <a:off x="758562" y="2561597"/>
              <a:ext cx="213040" cy="295688"/>
            </a:xfrm>
            <a:custGeom>
              <a:avLst/>
              <a:gdLst>
                <a:gd name="connsiteX0" fmla="*/ 0 w 754380"/>
                <a:gd name="connsiteY0" fmla="*/ 266700 h 906780"/>
                <a:gd name="connsiteX1" fmla="*/ 251460 w 754380"/>
                <a:gd name="connsiteY1" fmla="*/ 906780 h 906780"/>
                <a:gd name="connsiteX2" fmla="*/ 754380 w 754380"/>
                <a:gd name="connsiteY2" fmla="*/ 0 h 906780"/>
                <a:gd name="connsiteX3" fmla="*/ 0 w 754380"/>
                <a:gd name="connsiteY3" fmla="*/ 266700 h 906780"/>
                <a:gd name="connsiteX0" fmla="*/ 0 w 754380"/>
                <a:gd name="connsiteY0" fmla="*/ 266700 h 952500"/>
                <a:gd name="connsiteX1" fmla="*/ 274320 w 754380"/>
                <a:gd name="connsiteY1" fmla="*/ 952500 h 952500"/>
                <a:gd name="connsiteX2" fmla="*/ 754380 w 754380"/>
                <a:gd name="connsiteY2" fmla="*/ 0 h 952500"/>
                <a:gd name="connsiteX3" fmla="*/ 0 w 754380"/>
                <a:gd name="connsiteY3" fmla="*/ 266700 h 952500"/>
                <a:gd name="connsiteX0" fmla="*/ 0 w 948690"/>
                <a:gd name="connsiteY0" fmla="*/ 468630 h 1154430"/>
                <a:gd name="connsiteX1" fmla="*/ 274320 w 948690"/>
                <a:gd name="connsiteY1" fmla="*/ 1154430 h 1154430"/>
                <a:gd name="connsiteX2" fmla="*/ 948690 w 948690"/>
                <a:gd name="connsiteY2" fmla="*/ 0 h 1154430"/>
                <a:gd name="connsiteX3" fmla="*/ 0 w 948690"/>
                <a:gd name="connsiteY3" fmla="*/ 468630 h 1154430"/>
              </a:gdLst>
              <a:ahLst/>
              <a:cxnLst>
                <a:cxn ang="0">
                  <a:pos x="connsiteX0" y="connsiteY0"/>
                </a:cxn>
                <a:cxn ang="0">
                  <a:pos x="connsiteX1" y="connsiteY1"/>
                </a:cxn>
                <a:cxn ang="0">
                  <a:pos x="connsiteX2" y="connsiteY2"/>
                </a:cxn>
                <a:cxn ang="0">
                  <a:pos x="connsiteX3" y="connsiteY3"/>
                </a:cxn>
              </a:cxnLst>
              <a:rect l="l" t="t" r="r" b="b"/>
              <a:pathLst>
                <a:path w="948690" h="1154430">
                  <a:moveTo>
                    <a:pt x="0" y="468630"/>
                  </a:moveTo>
                  <a:lnTo>
                    <a:pt x="274320" y="1154430"/>
                  </a:lnTo>
                  <a:lnTo>
                    <a:pt x="948690" y="0"/>
                  </a:lnTo>
                  <a:lnTo>
                    <a:pt x="0" y="468630"/>
                  </a:lnTo>
                  <a:close/>
                </a:path>
              </a:pathLst>
            </a:custGeom>
            <a:solidFill>
              <a:srgbClr val="9393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任意多边形 84"/>
            <p:cNvSpPr/>
            <p:nvPr/>
          </p:nvSpPr>
          <p:spPr>
            <a:xfrm>
              <a:off x="758562" y="2680186"/>
              <a:ext cx="62457" cy="264460"/>
            </a:xfrm>
            <a:custGeom>
              <a:avLst/>
              <a:gdLst>
                <a:gd name="connsiteX0" fmla="*/ 0 w 278130"/>
                <a:gd name="connsiteY0" fmla="*/ 0 h 1032510"/>
                <a:gd name="connsiteX1" fmla="*/ 87630 w 278130"/>
                <a:gd name="connsiteY1" fmla="*/ 1032510 h 1032510"/>
                <a:gd name="connsiteX2" fmla="*/ 278130 w 278130"/>
                <a:gd name="connsiteY2" fmla="*/ 674370 h 1032510"/>
                <a:gd name="connsiteX3" fmla="*/ 0 w 278130"/>
                <a:gd name="connsiteY3" fmla="*/ 0 h 1032510"/>
                <a:gd name="connsiteX0" fmla="*/ 0 w 262890"/>
                <a:gd name="connsiteY0" fmla="*/ 0 h 1032510"/>
                <a:gd name="connsiteX1" fmla="*/ 87630 w 262890"/>
                <a:gd name="connsiteY1" fmla="*/ 1032510 h 1032510"/>
                <a:gd name="connsiteX2" fmla="*/ 262890 w 262890"/>
                <a:gd name="connsiteY2" fmla="*/ 685800 h 1032510"/>
                <a:gd name="connsiteX3" fmla="*/ 0 w 262890"/>
                <a:gd name="connsiteY3" fmla="*/ 0 h 1032510"/>
                <a:gd name="connsiteX0" fmla="*/ 0 w 274320"/>
                <a:gd name="connsiteY0" fmla="*/ 0 h 1032510"/>
                <a:gd name="connsiteX1" fmla="*/ 87630 w 274320"/>
                <a:gd name="connsiteY1" fmla="*/ 1032510 h 1032510"/>
                <a:gd name="connsiteX2" fmla="*/ 274320 w 274320"/>
                <a:gd name="connsiteY2" fmla="*/ 704850 h 1032510"/>
                <a:gd name="connsiteX3" fmla="*/ 0 w 274320"/>
                <a:gd name="connsiteY3" fmla="*/ 0 h 1032510"/>
                <a:gd name="connsiteX0" fmla="*/ 0 w 278130"/>
                <a:gd name="connsiteY0" fmla="*/ 0 h 1032510"/>
                <a:gd name="connsiteX1" fmla="*/ 87630 w 278130"/>
                <a:gd name="connsiteY1" fmla="*/ 1032510 h 1032510"/>
                <a:gd name="connsiteX2" fmla="*/ 278130 w 278130"/>
                <a:gd name="connsiteY2" fmla="*/ 691515 h 1032510"/>
                <a:gd name="connsiteX3" fmla="*/ 0 w 278130"/>
                <a:gd name="connsiteY3" fmla="*/ 0 h 1032510"/>
              </a:gdLst>
              <a:ahLst/>
              <a:cxnLst>
                <a:cxn ang="0">
                  <a:pos x="connsiteX0" y="connsiteY0"/>
                </a:cxn>
                <a:cxn ang="0">
                  <a:pos x="connsiteX1" y="connsiteY1"/>
                </a:cxn>
                <a:cxn ang="0">
                  <a:pos x="connsiteX2" y="connsiteY2"/>
                </a:cxn>
                <a:cxn ang="0">
                  <a:pos x="connsiteX3" y="connsiteY3"/>
                </a:cxn>
              </a:cxnLst>
              <a:rect l="l" t="t" r="r" b="b"/>
              <a:pathLst>
                <a:path w="278130" h="1032510">
                  <a:moveTo>
                    <a:pt x="0" y="0"/>
                  </a:moveTo>
                  <a:lnTo>
                    <a:pt x="87630" y="1032510"/>
                  </a:lnTo>
                  <a:lnTo>
                    <a:pt x="278130" y="691515"/>
                  </a:lnTo>
                  <a:lnTo>
                    <a:pt x="0" y="0"/>
                  </a:ln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76106" y="2853730"/>
              <a:ext cx="405973" cy="204282"/>
            </a:xfrm>
            <a:custGeom>
              <a:avLst/>
              <a:gdLst>
                <a:gd name="connsiteX0" fmla="*/ 0 w 1798320"/>
                <a:gd name="connsiteY0" fmla="*/ 342900 h 797560"/>
                <a:gd name="connsiteX1" fmla="*/ 833120 w 1798320"/>
                <a:gd name="connsiteY1" fmla="*/ 797560 h 797560"/>
                <a:gd name="connsiteX2" fmla="*/ 1798320 w 1798320"/>
                <a:gd name="connsiteY2" fmla="*/ 317500 h 797560"/>
                <a:gd name="connsiteX3" fmla="*/ 1231900 w 1798320"/>
                <a:gd name="connsiteY3" fmla="*/ 27940 h 797560"/>
                <a:gd name="connsiteX4" fmla="*/ 203200 w 1798320"/>
                <a:gd name="connsiteY4" fmla="*/ 0 h 797560"/>
                <a:gd name="connsiteX5" fmla="*/ 0 w 1798320"/>
                <a:gd name="connsiteY5" fmla="*/ 342900 h 797560"/>
                <a:gd name="connsiteX0" fmla="*/ 0 w 1798320"/>
                <a:gd name="connsiteY0" fmla="*/ 342900 h 797560"/>
                <a:gd name="connsiteX1" fmla="*/ 833120 w 1798320"/>
                <a:gd name="connsiteY1" fmla="*/ 797560 h 797560"/>
                <a:gd name="connsiteX2" fmla="*/ 1798320 w 1798320"/>
                <a:gd name="connsiteY2" fmla="*/ 317500 h 797560"/>
                <a:gd name="connsiteX3" fmla="*/ 1237615 w 1798320"/>
                <a:gd name="connsiteY3" fmla="*/ 18415 h 797560"/>
                <a:gd name="connsiteX4" fmla="*/ 203200 w 1798320"/>
                <a:gd name="connsiteY4" fmla="*/ 0 h 797560"/>
                <a:gd name="connsiteX5" fmla="*/ 0 w 1798320"/>
                <a:gd name="connsiteY5" fmla="*/ 342900 h 797560"/>
                <a:gd name="connsiteX0" fmla="*/ 0 w 1802130"/>
                <a:gd name="connsiteY0" fmla="*/ 342900 h 797560"/>
                <a:gd name="connsiteX1" fmla="*/ 833120 w 1802130"/>
                <a:gd name="connsiteY1" fmla="*/ 797560 h 797560"/>
                <a:gd name="connsiteX2" fmla="*/ 1802130 w 1802130"/>
                <a:gd name="connsiteY2" fmla="*/ 311785 h 797560"/>
                <a:gd name="connsiteX3" fmla="*/ 1237615 w 1802130"/>
                <a:gd name="connsiteY3" fmla="*/ 18415 h 797560"/>
                <a:gd name="connsiteX4" fmla="*/ 203200 w 1802130"/>
                <a:gd name="connsiteY4" fmla="*/ 0 h 797560"/>
                <a:gd name="connsiteX5" fmla="*/ 0 w 1802130"/>
                <a:gd name="connsiteY5" fmla="*/ 342900 h 797560"/>
                <a:gd name="connsiteX0" fmla="*/ 0 w 1807845"/>
                <a:gd name="connsiteY0" fmla="*/ 342900 h 797560"/>
                <a:gd name="connsiteX1" fmla="*/ 833120 w 1807845"/>
                <a:gd name="connsiteY1" fmla="*/ 797560 h 797560"/>
                <a:gd name="connsiteX2" fmla="*/ 1807845 w 1807845"/>
                <a:gd name="connsiteY2" fmla="*/ 307975 h 797560"/>
                <a:gd name="connsiteX3" fmla="*/ 1237615 w 1807845"/>
                <a:gd name="connsiteY3" fmla="*/ 18415 h 797560"/>
                <a:gd name="connsiteX4" fmla="*/ 203200 w 1807845"/>
                <a:gd name="connsiteY4" fmla="*/ 0 h 797560"/>
                <a:gd name="connsiteX5" fmla="*/ 0 w 1807845"/>
                <a:gd name="connsiteY5" fmla="*/ 342900 h 797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845" h="797560">
                  <a:moveTo>
                    <a:pt x="0" y="342900"/>
                  </a:moveTo>
                  <a:lnTo>
                    <a:pt x="833120" y="797560"/>
                  </a:lnTo>
                  <a:lnTo>
                    <a:pt x="1807845" y="307975"/>
                  </a:lnTo>
                  <a:lnTo>
                    <a:pt x="1237615" y="18415"/>
                  </a:lnTo>
                  <a:lnTo>
                    <a:pt x="203200" y="0"/>
                  </a:lnTo>
                  <a:lnTo>
                    <a:pt x="0" y="342900"/>
                  </a:lnTo>
                  <a:close/>
                </a:path>
              </a:pathLst>
            </a:cu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1051746" y="2662135"/>
              <a:ext cx="128908" cy="270641"/>
            </a:xfrm>
            <a:custGeom>
              <a:avLst/>
              <a:gdLst>
                <a:gd name="connsiteX0" fmla="*/ 551180 w 574040"/>
                <a:gd name="connsiteY0" fmla="*/ 0 h 1056640"/>
                <a:gd name="connsiteX1" fmla="*/ 574040 w 574040"/>
                <a:gd name="connsiteY1" fmla="*/ 1056640 h 1056640"/>
                <a:gd name="connsiteX2" fmla="*/ 0 w 574040"/>
                <a:gd name="connsiteY2" fmla="*/ 769620 h 1056640"/>
                <a:gd name="connsiteX3" fmla="*/ 551180 w 574040"/>
                <a:gd name="connsiteY3" fmla="*/ 0 h 1056640"/>
              </a:gdLst>
              <a:ahLst/>
              <a:cxnLst>
                <a:cxn ang="0">
                  <a:pos x="connsiteX0" y="connsiteY0"/>
                </a:cxn>
                <a:cxn ang="0">
                  <a:pos x="connsiteX1" y="connsiteY1"/>
                </a:cxn>
                <a:cxn ang="0">
                  <a:pos x="connsiteX2" y="connsiteY2"/>
                </a:cxn>
                <a:cxn ang="0">
                  <a:pos x="connsiteX3" y="connsiteY3"/>
                </a:cxn>
              </a:cxnLst>
              <a:rect l="l" t="t" r="r" b="b"/>
              <a:pathLst>
                <a:path w="574040" h="1056640">
                  <a:moveTo>
                    <a:pt x="551180" y="0"/>
                  </a:moveTo>
                  <a:lnTo>
                    <a:pt x="574040" y="1056640"/>
                  </a:lnTo>
                  <a:lnTo>
                    <a:pt x="0" y="769620"/>
                  </a:lnTo>
                  <a:lnTo>
                    <a:pt x="551180" y="0"/>
                  </a:lnTo>
                  <a:close/>
                </a:path>
              </a:pathLst>
            </a:custGeom>
            <a:solidFill>
              <a:srgbClr val="4D4D4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日期占位符 3">
            <a:extLst>
              <a:ext uri="{FF2B5EF4-FFF2-40B4-BE49-F238E27FC236}">
                <a16:creationId xmlns:a16="http://schemas.microsoft.com/office/drawing/2014/main" id="{F2B05A69-F132-45E9-9528-9689364ACEF3}"/>
              </a:ext>
            </a:extLst>
          </p:cNvPr>
          <p:cNvSpPr>
            <a:spLocks noGrp="1"/>
          </p:cNvSpPr>
          <p:nvPr>
            <p:ph type="dt" sz="half" idx="10"/>
          </p:nvPr>
        </p:nvSpPr>
        <p:spPr/>
        <p:txBody>
          <a:bodyPr/>
          <a:lstStyle/>
          <a:p>
            <a:fld id="{805557AC-126B-4317-A983-EC8555A7FB2D}" type="datetime1">
              <a:rPr lang="zh-CN" altLang="en-US" smtClean="0"/>
              <a:t>2021/9/25</a:t>
            </a:fld>
            <a:endParaRPr lang="zh-CN" altLang="en-US"/>
          </a:p>
        </p:txBody>
      </p:sp>
      <p:sp>
        <p:nvSpPr>
          <p:cNvPr id="6" name="灯片编号占位符 5">
            <a:extLst>
              <a:ext uri="{FF2B5EF4-FFF2-40B4-BE49-F238E27FC236}">
                <a16:creationId xmlns:a16="http://schemas.microsoft.com/office/drawing/2014/main" id="{97100098-FBFE-4CE4-B23B-3763D68AC866}"/>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88" name="灯片编号占位符 23">
            <a:extLst>
              <a:ext uri="{FF2B5EF4-FFF2-40B4-BE49-F238E27FC236}">
                <a16:creationId xmlns:a16="http://schemas.microsoft.com/office/drawing/2014/main" id="{26DA5745-E335-4639-9CE3-796CF2631540}"/>
              </a:ext>
            </a:extLst>
          </p:cNvPr>
          <p:cNvSpPr txBox="1">
            <a:spLocks/>
          </p:cNvSpPr>
          <p:nvPr/>
        </p:nvSpPr>
        <p:spPr>
          <a:xfrm>
            <a:off x="3169244" y="6422193"/>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8</a:t>
            </a:r>
            <a:endParaRPr lang="zh-CN" altLang="en-US" dirty="0"/>
          </a:p>
        </p:txBody>
      </p:sp>
    </p:spTree>
    <p:extLst>
      <p:ext uri="{BB962C8B-B14F-4D97-AF65-F5344CB8AC3E}">
        <p14:creationId xmlns:p14="http://schemas.microsoft.com/office/powerpoint/2010/main" val="1547929743"/>
      </p:ext>
    </p:extLst>
  </p:cSld>
  <p:clrMapOvr>
    <a:masterClrMapping/>
  </p:clrMapOvr>
  <mc:AlternateContent xmlns:mc="http://schemas.openxmlformats.org/markup-compatibility/2006" xmlns:p14="http://schemas.microsoft.com/office/powerpoint/2010/main">
    <mc:Choice Requires="p14">
      <p:transition spd="slow" p14:dur="900" advTm="0">
        <p14:warp dir="in"/>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50" fill="hold"/>
                                        <p:tgtEl>
                                          <p:spTgt spid="2"/>
                                        </p:tgtEl>
                                        <p:attrNameLst>
                                          <p:attrName>ppt_x</p:attrName>
                                        </p:attrNameLst>
                                      </p:cBhvr>
                                      <p:tavLst>
                                        <p:tav tm="0">
                                          <p:val>
                                            <p:strVal val="0-#ppt_w/2"/>
                                          </p:val>
                                        </p:tav>
                                        <p:tav tm="100000">
                                          <p:val>
                                            <p:strVal val="#ppt_x"/>
                                          </p:val>
                                        </p:tav>
                                      </p:tavLst>
                                    </p:anim>
                                    <p:anim calcmode="lin" valueType="num">
                                      <p:cBhvr additive="base">
                                        <p:cTn id="8" dur="25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10" presetClass="entr" presetSubtype="0" fill="hold" grpId="0" nodeType="after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P spid="8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07041" y="479236"/>
            <a:ext cx="5346543" cy="584775"/>
          </a:xfrm>
          <a:prstGeom prst="rect">
            <a:avLst/>
          </a:prstGeom>
          <a:noFill/>
        </p:spPr>
        <p:txBody>
          <a:bodyPr wrap="square" rtlCol="0">
            <a:spAutoFit/>
          </a:bodyPr>
          <a:lstStyle/>
          <a:p>
            <a:r>
              <a:rPr lang="zh-CN" altLang="en-US" sz="3200" dirty="0">
                <a:latin typeface="明兰" panose="02010600030101010101" pitchFamily="2" charset="-122"/>
                <a:ea typeface="明兰" panose="02010600030101010101" pitchFamily="2" charset="-122"/>
              </a:rPr>
              <a:t>实验过程</a:t>
            </a:r>
            <a:endParaRPr lang="zh-CN" altLang="en-US" sz="3200" spc="100" dirty="0">
              <a:latin typeface="明兰" panose="02010600030101010101" pitchFamily="2" charset="-122"/>
              <a:ea typeface="明兰" panose="02010600030101010101" pitchFamily="2" charset="-122"/>
            </a:endParaRPr>
          </a:p>
        </p:txBody>
      </p:sp>
      <p:sp>
        <p:nvSpPr>
          <p:cNvPr id="27" name="矩形 26"/>
          <p:cNvSpPr/>
          <p:nvPr/>
        </p:nvSpPr>
        <p:spPr>
          <a:xfrm>
            <a:off x="6096000" y="1924316"/>
            <a:ext cx="4113998" cy="417354"/>
          </a:xfrm>
          <a:prstGeom prst="rect">
            <a:avLst/>
          </a:prstGeom>
        </p:spPr>
        <p:txBody>
          <a:bodyPr wrap="square" lIns="91436" tIns="45718" rIns="91436" bIns="45718">
            <a:spAutoFit/>
          </a:bodyPr>
          <a:lstStyle/>
          <a:p>
            <a:pPr>
              <a:lnSpc>
                <a:spcPct val="130000"/>
              </a:lnSpc>
            </a:pPr>
            <a:r>
              <a:rPr lang="zh-CN" altLang="en-US" b="1" dirty="0">
                <a:solidFill>
                  <a:schemeClr val="bg2">
                    <a:lumMod val="50000"/>
                  </a:schemeClr>
                </a:solidFill>
                <a:latin typeface="微软雅黑" panose="020B0503020204020204" pitchFamily="34" charset="-122"/>
                <a:ea typeface="微软雅黑" panose="020B0503020204020204" pitchFamily="34" charset="-122"/>
              </a:rPr>
              <a:t>将</a:t>
            </a:r>
            <a:r>
              <a:rPr lang="en-US" altLang="zh-CN" b="1" dirty="0">
                <a:solidFill>
                  <a:schemeClr val="bg2">
                    <a:lumMod val="50000"/>
                  </a:schemeClr>
                </a:solidFill>
                <a:latin typeface="微软雅黑" panose="020B0503020204020204" pitchFamily="34" charset="-122"/>
                <a:ea typeface="微软雅黑" panose="020B0503020204020204" pitchFamily="34" charset="-122"/>
              </a:rPr>
              <a:t>400</a:t>
            </a:r>
            <a:r>
              <a:rPr lang="zh-CN" altLang="en-US" b="1" dirty="0">
                <a:solidFill>
                  <a:schemeClr val="bg2">
                    <a:lumMod val="50000"/>
                  </a:schemeClr>
                </a:solidFill>
                <a:latin typeface="微软雅黑" panose="020B0503020204020204" pitchFamily="34" charset="-122"/>
                <a:ea typeface="微软雅黑" panose="020B0503020204020204" pitchFamily="34" charset="-122"/>
              </a:rPr>
              <a:t>张图片转化成</a:t>
            </a:r>
            <a:r>
              <a:rPr lang="en-US" altLang="zh-CN" b="1" dirty="0">
                <a:solidFill>
                  <a:schemeClr val="bg2">
                    <a:lumMod val="50000"/>
                  </a:schemeClr>
                </a:solidFill>
                <a:latin typeface="微软雅黑" panose="020B0503020204020204" pitchFamily="34" charset="-122"/>
                <a:ea typeface="微软雅黑" panose="020B0503020204020204" pitchFamily="34" charset="-122"/>
              </a:rPr>
              <a:t>JPEG</a:t>
            </a:r>
            <a:r>
              <a:rPr lang="zh-CN" altLang="en-US" b="1" dirty="0">
                <a:solidFill>
                  <a:schemeClr val="bg2">
                    <a:lumMod val="50000"/>
                  </a:schemeClr>
                </a:solidFill>
                <a:latin typeface="微软雅黑" panose="020B0503020204020204" pitchFamily="34" charset="-122"/>
                <a:ea typeface="微软雅黑" panose="020B0503020204020204" pitchFamily="34" charset="-122"/>
              </a:rPr>
              <a:t>格式</a:t>
            </a:r>
            <a:r>
              <a:rPr lang="en-US" altLang="zh-CN" dirty="0">
                <a:solidFill>
                  <a:schemeClr val="bg2">
                    <a:lumMod val="50000"/>
                  </a:schemeClr>
                </a:solidFill>
                <a:latin typeface="微软雅黑" panose="020B0503020204020204" pitchFamily="34" charset="-122"/>
                <a:ea typeface="微软雅黑" panose="020B0503020204020204" pitchFamily="34" charset="-122"/>
              </a:rPr>
              <a:t>. </a:t>
            </a:r>
          </a:p>
        </p:txBody>
      </p:sp>
      <p:sp>
        <p:nvSpPr>
          <p:cNvPr id="28" name="文本框 27"/>
          <p:cNvSpPr txBox="1"/>
          <p:nvPr/>
        </p:nvSpPr>
        <p:spPr>
          <a:xfrm>
            <a:off x="6145795" y="1301776"/>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第一阶段</a:t>
            </a:r>
            <a:r>
              <a:rPr lang="en-US" altLang="zh-CN" sz="2000" spc="200" dirty="0"/>
              <a:t> </a:t>
            </a:r>
            <a:endParaRPr lang="zh-CN" altLang="en-US" sz="2000" spc="200" dirty="0"/>
          </a:p>
        </p:txBody>
      </p:sp>
      <p:pic>
        <p:nvPicPr>
          <p:cNvPr id="3" name="图片 2"/>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5400000">
            <a:off x="1750645" y="727442"/>
            <a:ext cx="2813437" cy="6314728"/>
          </a:xfrm>
          <a:prstGeom prst="rect">
            <a:avLst/>
          </a:prstGeom>
        </p:spPr>
      </p:pic>
      <p:grpSp>
        <p:nvGrpSpPr>
          <p:cNvPr id="55" name="组合 54"/>
          <p:cNvGrpSpPr/>
          <p:nvPr/>
        </p:nvGrpSpPr>
        <p:grpSpPr>
          <a:xfrm>
            <a:off x="1339569" y="2957198"/>
            <a:ext cx="1755699" cy="1738364"/>
            <a:chOff x="1339569" y="2957198"/>
            <a:chExt cx="1755699" cy="1738364"/>
          </a:xfrm>
        </p:grpSpPr>
        <p:sp>
          <p:nvSpPr>
            <p:cNvPr id="2" name="椭圆 1"/>
            <p:cNvSpPr/>
            <p:nvPr/>
          </p:nvSpPr>
          <p:spPr>
            <a:xfrm>
              <a:off x="1379242" y="3034349"/>
              <a:ext cx="1584063" cy="1584063"/>
            </a:xfrm>
            <a:prstGeom prst="ellipse">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1339569" y="2957198"/>
              <a:ext cx="1755699" cy="1738364"/>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研究</a:t>
              </a:r>
              <a:endParaRPr lang="en-US" altLang="zh-CN" sz="2800" spc="3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2800" spc="300" dirty="0">
                  <a:solidFill>
                    <a:schemeClr val="bg1"/>
                  </a:solidFill>
                  <a:latin typeface="微软雅黑" panose="020B0503020204020204" pitchFamily="34" charset="-122"/>
                  <a:ea typeface="微软雅黑" panose="020B0503020204020204" pitchFamily="34" charset="-122"/>
                </a:rPr>
                <a:t>阶段</a:t>
              </a:r>
            </a:p>
          </p:txBody>
        </p:sp>
      </p:grpSp>
      <p:sp>
        <p:nvSpPr>
          <p:cNvPr id="4" name="椭圆 3"/>
          <p:cNvSpPr/>
          <p:nvPr/>
        </p:nvSpPr>
        <p:spPr>
          <a:xfrm>
            <a:off x="5844624" y="1386907"/>
            <a:ext cx="301171" cy="30117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7" name="直接连接符 6"/>
          <p:cNvCxnSpPr/>
          <p:nvPr/>
        </p:nvCxnSpPr>
        <p:spPr>
          <a:xfrm>
            <a:off x="5983997" y="1833464"/>
            <a:ext cx="0" cy="969235"/>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995209" y="1897870"/>
            <a:ext cx="0" cy="984705"/>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38" name="椭圆 37"/>
          <p:cNvSpPr/>
          <p:nvPr/>
        </p:nvSpPr>
        <p:spPr>
          <a:xfrm>
            <a:off x="5912334" y="3161023"/>
            <a:ext cx="143326" cy="143326"/>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5912334" y="4696523"/>
            <a:ext cx="184868" cy="184868"/>
          </a:xfrm>
          <a:prstGeom prst="ellipse">
            <a:avLst/>
          </a:prstGeom>
          <a:no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p:cNvCxnSpPr/>
          <p:nvPr/>
        </p:nvCxnSpPr>
        <p:spPr>
          <a:xfrm>
            <a:off x="5995209" y="3585891"/>
            <a:ext cx="0" cy="921524"/>
          </a:xfrm>
          <a:prstGeom prst="line">
            <a:avLst/>
          </a:prstGeom>
          <a:ln w="31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5983997" y="3607186"/>
            <a:ext cx="0" cy="900229"/>
          </a:xfrm>
          <a:prstGeom prst="line">
            <a:avLst/>
          </a:prstGeom>
          <a:ln w="3175">
            <a:solidFill>
              <a:srgbClr val="000000">
                <a:alpha val="48000"/>
              </a:srgbClr>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6145795" y="3496079"/>
            <a:ext cx="4113998" cy="777453"/>
          </a:xfrm>
          <a:prstGeom prst="rect">
            <a:avLst/>
          </a:prstGeom>
        </p:spPr>
        <p:txBody>
          <a:bodyPr wrap="square" lIns="91436" tIns="45718" rIns="91436" bIns="45718">
            <a:spAutoFit/>
          </a:bodyPr>
          <a:lstStyle/>
          <a:p>
            <a:pPr>
              <a:lnSpc>
                <a:spcPct val="130000"/>
              </a:lnSpc>
            </a:pPr>
            <a:r>
              <a:rPr lang="zh-CN" altLang="en-US" b="1" dirty="0">
                <a:solidFill>
                  <a:schemeClr val="bg2">
                    <a:lumMod val="50000"/>
                  </a:schemeClr>
                </a:solidFill>
                <a:latin typeface="微软雅黑" panose="020B0503020204020204" pitchFamily="34" charset="-122"/>
                <a:ea typeface="微软雅黑" panose="020B0503020204020204" pitchFamily="34" charset="-122"/>
              </a:rPr>
              <a:t>通过</a:t>
            </a:r>
            <a:r>
              <a:rPr lang="en-US" altLang="zh-CN" b="1" dirty="0" err="1">
                <a:solidFill>
                  <a:schemeClr val="bg2">
                    <a:lumMod val="50000"/>
                  </a:schemeClr>
                </a:solidFill>
                <a:latin typeface="微软雅黑" panose="020B0503020204020204" pitchFamily="34" charset="-122"/>
                <a:ea typeface="微软雅黑" panose="020B0503020204020204" pitchFamily="34" charset="-122"/>
              </a:rPr>
              <a:t>PCAEigenfaces</a:t>
            </a:r>
            <a:r>
              <a:rPr lang="zh-CN" altLang="en-US" b="1" dirty="0">
                <a:solidFill>
                  <a:schemeClr val="bg2">
                    <a:lumMod val="50000"/>
                  </a:schemeClr>
                </a:solidFill>
                <a:latin typeface="微软雅黑" panose="020B0503020204020204" pitchFamily="34" charset="-122"/>
                <a:ea typeface="微软雅黑" panose="020B0503020204020204" pitchFamily="34" charset="-122"/>
              </a:rPr>
              <a:t>计算得到空间矢量</a:t>
            </a:r>
            <a:r>
              <a:rPr lang="en-US" altLang="zh-CN" b="1" dirty="0">
                <a:solidFill>
                  <a:schemeClr val="bg2">
                    <a:lumMod val="50000"/>
                  </a:schemeClr>
                </a:solidFill>
                <a:latin typeface="微软雅黑" panose="020B0503020204020204" pitchFamily="34" charset="-122"/>
                <a:ea typeface="微软雅黑" panose="020B0503020204020204" pitchFamily="34" charset="-122"/>
              </a:rPr>
              <a:t> </a:t>
            </a:r>
          </a:p>
        </p:txBody>
      </p:sp>
      <p:sp>
        <p:nvSpPr>
          <p:cNvPr id="43" name="文本框 42"/>
          <p:cNvSpPr txBox="1"/>
          <p:nvPr/>
        </p:nvSpPr>
        <p:spPr>
          <a:xfrm>
            <a:off x="6096000" y="3018469"/>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第二阶段</a:t>
            </a:r>
            <a:r>
              <a:rPr lang="en-US" altLang="zh-CN" sz="2000" spc="200" dirty="0"/>
              <a:t> </a:t>
            </a:r>
            <a:endParaRPr lang="zh-CN" altLang="en-US" sz="2000" spc="200" dirty="0"/>
          </a:p>
        </p:txBody>
      </p:sp>
      <p:sp>
        <p:nvSpPr>
          <p:cNvPr id="44" name="矩形 43"/>
          <p:cNvSpPr/>
          <p:nvPr/>
        </p:nvSpPr>
        <p:spPr>
          <a:xfrm>
            <a:off x="6145795" y="5033549"/>
            <a:ext cx="4113998" cy="417354"/>
          </a:xfrm>
          <a:prstGeom prst="rect">
            <a:avLst/>
          </a:prstGeom>
        </p:spPr>
        <p:txBody>
          <a:bodyPr wrap="square" lIns="91436" tIns="45718" rIns="91436" bIns="45718">
            <a:spAutoFit/>
          </a:bodyPr>
          <a:lstStyle/>
          <a:p>
            <a:pPr>
              <a:lnSpc>
                <a:spcPct val="130000"/>
              </a:lnSpc>
            </a:pPr>
            <a:r>
              <a:rPr lang="zh-CN" altLang="en-US" b="1" dirty="0">
                <a:solidFill>
                  <a:schemeClr val="bg2">
                    <a:lumMod val="50000"/>
                  </a:schemeClr>
                </a:solidFill>
                <a:latin typeface="微软雅黑" panose="020B0503020204020204" pitchFamily="34" charset="-122"/>
                <a:ea typeface="微软雅黑" panose="020B0503020204020204" pitchFamily="34" charset="-122"/>
              </a:rPr>
              <a:t>使用</a:t>
            </a:r>
            <a:r>
              <a:rPr lang="en-US" altLang="zh-CN" b="1" dirty="0">
                <a:solidFill>
                  <a:schemeClr val="bg2">
                    <a:lumMod val="50000"/>
                  </a:schemeClr>
                </a:solidFill>
                <a:latin typeface="微软雅黑" panose="020B0503020204020204" pitchFamily="34" charset="-122"/>
                <a:ea typeface="微软雅黑" panose="020B0503020204020204" pitchFamily="34" charset="-122"/>
              </a:rPr>
              <a:t>SVM</a:t>
            </a:r>
            <a:r>
              <a:rPr lang="zh-CN" altLang="en-US" b="1" dirty="0">
                <a:solidFill>
                  <a:schemeClr val="bg2">
                    <a:lumMod val="50000"/>
                  </a:schemeClr>
                </a:solidFill>
                <a:latin typeface="微软雅黑" panose="020B0503020204020204" pitchFamily="34" charset="-122"/>
                <a:ea typeface="微软雅黑" panose="020B0503020204020204" pitchFamily="34" charset="-122"/>
              </a:rPr>
              <a:t>支持矢量机计算识别精度</a:t>
            </a:r>
            <a:endParaRPr lang="en-US" altLang="zh-CN" b="1" dirty="0">
              <a:solidFill>
                <a:schemeClr val="bg2">
                  <a:lumMod val="50000"/>
                </a:schemeClr>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6160014" y="4557824"/>
            <a:ext cx="1983227" cy="400110"/>
          </a:xfrm>
          <a:prstGeom prst="rect">
            <a:avLst/>
          </a:prstGeom>
          <a:noFill/>
        </p:spPr>
        <p:txBody>
          <a:bodyPr wrap="square" rtlCol="0">
            <a:spAutoFit/>
          </a:bodyPr>
          <a:lstStyle>
            <a:defPPr>
              <a:defRPr lang="zh-CN"/>
            </a:defPPr>
            <a:lvl1pPr>
              <a:defRPr sz="2800" spc="400">
                <a:latin typeface="华文细黑" panose="02010600040101010101" pitchFamily="2" charset="-122"/>
                <a:ea typeface="华文细黑" panose="02010600040101010101" pitchFamily="2" charset="-122"/>
              </a:defRPr>
            </a:lvl1pPr>
          </a:lstStyle>
          <a:p>
            <a:r>
              <a:rPr lang="zh-CN" altLang="en-US" sz="2000" spc="200" dirty="0"/>
              <a:t>最后阶段</a:t>
            </a:r>
            <a:r>
              <a:rPr lang="en-US" altLang="zh-CN" sz="2000" spc="200" dirty="0"/>
              <a:t> </a:t>
            </a:r>
            <a:endParaRPr lang="zh-CN" altLang="en-US" sz="2000" spc="200" dirty="0"/>
          </a:p>
        </p:txBody>
      </p:sp>
      <p:sp>
        <p:nvSpPr>
          <p:cNvPr id="6" name="日期占位符 5">
            <a:extLst>
              <a:ext uri="{FF2B5EF4-FFF2-40B4-BE49-F238E27FC236}">
                <a16:creationId xmlns:a16="http://schemas.microsoft.com/office/drawing/2014/main" id="{7C28FE0F-55A1-407F-A9FF-155133FAF7B4}"/>
              </a:ext>
            </a:extLst>
          </p:cNvPr>
          <p:cNvSpPr>
            <a:spLocks noGrp="1"/>
          </p:cNvSpPr>
          <p:nvPr>
            <p:ph type="dt" sz="half" idx="10"/>
          </p:nvPr>
        </p:nvSpPr>
        <p:spPr/>
        <p:txBody>
          <a:bodyPr/>
          <a:lstStyle/>
          <a:p>
            <a:fld id="{1D023F73-1D5E-47D8-8392-3462F817931F}" type="datetime1">
              <a:rPr lang="zh-CN" altLang="en-US" smtClean="0"/>
              <a:t>2021/9/25</a:t>
            </a:fld>
            <a:endParaRPr lang="zh-CN" altLang="en-US" dirty="0"/>
          </a:p>
        </p:txBody>
      </p:sp>
      <p:sp>
        <p:nvSpPr>
          <p:cNvPr id="9" name="灯片编号占位符 8">
            <a:extLst>
              <a:ext uri="{FF2B5EF4-FFF2-40B4-BE49-F238E27FC236}">
                <a16:creationId xmlns:a16="http://schemas.microsoft.com/office/drawing/2014/main" id="{E8471CF1-BFD9-4F89-918D-7466B9E5541C}"/>
              </a:ext>
            </a:extLst>
          </p:cNvPr>
          <p:cNvSpPr>
            <a:spLocks noGrp="1"/>
          </p:cNvSpPr>
          <p:nvPr>
            <p:ph type="sldNum" sz="quarter" idx="12"/>
          </p:nvPr>
        </p:nvSpPr>
        <p:spPr/>
        <p:txBody>
          <a:bodyPr/>
          <a:lstStyle/>
          <a:p>
            <a:r>
              <a:rPr lang="zh-CN" altLang="en-US" dirty="0"/>
              <a:t>计科</a:t>
            </a:r>
            <a:r>
              <a:rPr lang="en-US" altLang="zh-CN" dirty="0"/>
              <a:t>2005</a:t>
            </a:r>
            <a:r>
              <a:rPr lang="zh-CN" altLang="en-US" dirty="0"/>
              <a:t>刘艳祥</a:t>
            </a:r>
          </a:p>
        </p:txBody>
      </p:sp>
      <p:sp>
        <p:nvSpPr>
          <p:cNvPr id="25" name="灯片编号占位符 23">
            <a:extLst>
              <a:ext uri="{FF2B5EF4-FFF2-40B4-BE49-F238E27FC236}">
                <a16:creationId xmlns:a16="http://schemas.microsoft.com/office/drawing/2014/main" id="{B3AE0744-7D0A-45F7-A250-B82DE764184C}"/>
              </a:ext>
            </a:extLst>
          </p:cNvPr>
          <p:cNvSpPr txBox="1">
            <a:spLocks/>
          </p:cNvSpPr>
          <p:nvPr/>
        </p:nvSpPr>
        <p:spPr>
          <a:xfrm>
            <a:off x="2963305" y="643604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9</a:t>
            </a:r>
            <a:endParaRPr lang="zh-CN" altLang="en-US" dirty="0"/>
          </a:p>
        </p:txBody>
      </p:sp>
    </p:spTree>
    <p:extLst>
      <p:ext uri="{BB962C8B-B14F-4D97-AF65-F5344CB8AC3E}">
        <p14:creationId xmlns:p14="http://schemas.microsoft.com/office/powerpoint/2010/main" val="131640094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53" presetClass="entr" presetSubtype="16" fill="hold" nodeType="withEffect">
                                  <p:stCondLst>
                                    <p:cond delay="250"/>
                                  </p:stCondLst>
                                  <p:childTnLst>
                                    <p:set>
                                      <p:cBhvr>
                                        <p:cTn id="9" dur="1" fill="hold">
                                          <p:stCondLst>
                                            <p:cond delay="0"/>
                                          </p:stCondLst>
                                        </p:cTn>
                                        <p:tgtEl>
                                          <p:spTgt spid="55"/>
                                        </p:tgtEl>
                                        <p:attrNameLst>
                                          <p:attrName>style.visibility</p:attrName>
                                        </p:attrNameLst>
                                      </p:cBhvr>
                                      <p:to>
                                        <p:strVal val="visible"/>
                                      </p:to>
                                    </p:set>
                                    <p:anim calcmode="lin" valueType="num">
                                      <p:cBhvr>
                                        <p:cTn id="10" dur="300" fill="hold"/>
                                        <p:tgtEl>
                                          <p:spTgt spid="55"/>
                                        </p:tgtEl>
                                        <p:attrNameLst>
                                          <p:attrName>ppt_w</p:attrName>
                                        </p:attrNameLst>
                                      </p:cBhvr>
                                      <p:tavLst>
                                        <p:tav tm="0">
                                          <p:val>
                                            <p:fltVal val="0"/>
                                          </p:val>
                                        </p:tav>
                                        <p:tav tm="100000">
                                          <p:val>
                                            <p:strVal val="#ppt_w"/>
                                          </p:val>
                                        </p:tav>
                                      </p:tavLst>
                                    </p:anim>
                                    <p:anim calcmode="lin" valueType="num">
                                      <p:cBhvr>
                                        <p:cTn id="11" dur="300" fill="hold"/>
                                        <p:tgtEl>
                                          <p:spTgt spid="55"/>
                                        </p:tgtEl>
                                        <p:attrNameLst>
                                          <p:attrName>ppt_h</p:attrName>
                                        </p:attrNameLst>
                                      </p:cBhvr>
                                      <p:tavLst>
                                        <p:tav tm="0">
                                          <p:val>
                                            <p:fltVal val="0"/>
                                          </p:val>
                                        </p:tav>
                                        <p:tav tm="100000">
                                          <p:val>
                                            <p:strVal val="#ppt_h"/>
                                          </p:val>
                                        </p:tav>
                                      </p:tavLst>
                                    </p:anim>
                                    <p:animEffect transition="in" filter="fade">
                                      <p:cBhvr>
                                        <p:cTn id="12" dur="300"/>
                                        <p:tgtEl>
                                          <p:spTgt spid="5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fade">
                                      <p:cBhvr>
                                        <p:cTn id="20" dur="500"/>
                                        <p:tgtEl>
                                          <p:spTgt spid="28"/>
                                        </p:tgtEl>
                                      </p:cBhvr>
                                    </p:animEffect>
                                  </p:childTnLst>
                                </p:cTn>
                              </p:par>
                              <p:par>
                                <p:cTn id="21" presetID="10" presetClass="entr" presetSubtype="0" fill="hold" grpId="0" nodeType="withEffect">
                                  <p:stCondLst>
                                    <p:cond delay="250"/>
                                  </p:stCondLst>
                                  <p:iterate type="wd">
                                    <p:tmPct val="4000"/>
                                  </p:iterate>
                                  <p:childTnLst>
                                    <p:set>
                                      <p:cBhvr>
                                        <p:cTn id="22" dur="1" fill="hold">
                                          <p:stCondLst>
                                            <p:cond delay="0"/>
                                          </p:stCondLst>
                                        </p:cTn>
                                        <p:tgtEl>
                                          <p:spTgt spid="27"/>
                                        </p:tgtEl>
                                        <p:attrNameLst>
                                          <p:attrName>style.visibility</p:attrName>
                                        </p:attrNameLst>
                                      </p:cBhvr>
                                      <p:to>
                                        <p:strVal val="visible"/>
                                      </p:to>
                                    </p:set>
                                    <p:animEffect transition="in" filter="fade">
                                      <p:cBhvr>
                                        <p:cTn id="23" dur="4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up)">
                                      <p:cBhvr>
                                        <p:cTn id="28" dur="300"/>
                                        <p:tgtEl>
                                          <p:spTgt spid="37"/>
                                        </p:tgtEl>
                                      </p:cBhvr>
                                    </p:animEffect>
                                  </p:childTnLst>
                                </p:cTn>
                              </p:par>
                              <p:par>
                                <p:cTn id="29" presetID="22" presetClass="entr" presetSubtype="1"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up)">
                                      <p:cBhvr>
                                        <p:cTn id="31" dur="300"/>
                                        <p:tgtEl>
                                          <p:spTgt spid="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4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400"/>
                                        <p:tgtEl>
                                          <p:spTgt spid="43"/>
                                        </p:tgtEl>
                                      </p:cBhvr>
                                    </p:animEffect>
                                  </p:childTnLst>
                                </p:cTn>
                              </p:par>
                              <p:par>
                                <p:cTn id="38" presetID="10" presetClass="entr" presetSubtype="0" fill="hold" grpId="0" nodeType="withEffect">
                                  <p:stCondLst>
                                    <p:cond delay="250"/>
                                  </p:stCondLst>
                                  <p:iterate type="wd">
                                    <p:tmPct val="4000"/>
                                  </p:iterate>
                                  <p:childTnLst>
                                    <p:set>
                                      <p:cBhvr>
                                        <p:cTn id="39" dur="1" fill="hold">
                                          <p:stCondLst>
                                            <p:cond delay="0"/>
                                          </p:stCondLst>
                                        </p:cTn>
                                        <p:tgtEl>
                                          <p:spTgt spid="42"/>
                                        </p:tgtEl>
                                        <p:attrNameLst>
                                          <p:attrName>style.visibility</p:attrName>
                                        </p:attrNameLst>
                                      </p:cBhvr>
                                      <p:to>
                                        <p:strVal val="visible"/>
                                      </p:to>
                                    </p:set>
                                    <p:animEffect transition="in" filter="fade">
                                      <p:cBhvr>
                                        <p:cTn id="40" dur="4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up)">
                                      <p:cBhvr>
                                        <p:cTn id="45" dur="300"/>
                                        <p:tgtEl>
                                          <p:spTgt spid="41"/>
                                        </p:tgtEl>
                                      </p:cBhvr>
                                    </p:animEffect>
                                  </p:childTnLst>
                                </p:cTn>
                              </p:par>
                              <p:par>
                                <p:cTn id="46" presetID="22" presetClass="entr" presetSubtype="1"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up)">
                                      <p:cBhvr>
                                        <p:cTn id="48" dur="300"/>
                                        <p:tgtEl>
                                          <p:spTgt spid="4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400"/>
                                        <p:tgtEl>
                                          <p:spTgt spid="3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400"/>
                                        <p:tgtEl>
                                          <p:spTgt spid="45"/>
                                        </p:tgtEl>
                                      </p:cBhvr>
                                    </p:animEffect>
                                  </p:childTnLst>
                                </p:cTn>
                              </p:par>
                              <p:par>
                                <p:cTn id="55" presetID="10" presetClass="entr" presetSubtype="0" fill="hold" grpId="0" nodeType="withEffect">
                                  <p:stCondLst>
                                    <p:cond delay="250"/>
                                  </p:stCondLst>
                                  <p:iterate type="wd">
                                    <p:tmPct val="4000"/>
                                  </p:iterate>
                                  <p:childTnLst>
                                    <p:set>
                                      <p:cBhvr>
                                        <p:cTn id="56" dur="1" fill="hold">
                                          <p:stCondLst>
                                            <p:cond delay="0"/>
                                          </p:stCondLst>
                                        </p:cTn>
                                        <p:tgtEl>
                                          <p:spTgt spid="44"/>
                                        </p:tgtEl>
                                        <p:attrNameLst>
                                          <p:attrName>style.visibility</p:attrName>
                                        </p:attrNameLst>
                                      </p:cBhvr>
                                      <p:to>
                                        <p:strVal val="visible"/>
                                      </p:to>
                                    </p:set>
                                    <p:animEffect transition="in" filter="fade">
                                      <p:cBhvr>
                                        <p:cTn id="57" dur="4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4" grpId="0" animBg="1"/>
      <p:bldP spid="38" grpId="0" animBg="1"/>
      <p:bldP spid="39" grpId="0" animBg="1"/>
      <p:bldP spid="42" grpId="0"/>
      <p:bldP spid="43" grpId="0"/>
      <p:bldP spid="44" grpId="0"/>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2.0"/>
</p:tagLst>
</file>

<file path=ppt/tags/tag10.xml><?xml version="1.0" encoding="utf-8"?>
<p:tagLst xmlns:a="http://schemas.openxmlformats.org/drawingml/2006/main" xmlns:r="http://schemas.openxmlformats.org/officeDocument/2006/relationships" xmlns:p="http://schemas.openxmlformats.org/presentationml/2006/main">
  <p:tag name="PA" val="v3.2.0"/>
</p:tagLst>
</file>

<file path=ppt/tags/tag11.xml><?xml version="1.0" encoding="utf-8"?>
<p:tagLst xmlns:a="http://schemas.openxmlformats.org/drawingml/2006/main" xmlns:r="http://schemas.openxmlformats.org/officeDocument/2006/relationships" xmlns:p="http://schemas.openxmlformats.org/presentationml/2006/main">
  <p:tag name="PA" val="v3.2.0"/>
</p:tagLst>
</file>

<file path=ppt/tags/tag12.xml><?xml version="1.0" encoding="utf-8"?>
<p:tagLst xmlns:a="http://schemas.openxmlformats.org/drawingml/2006/main" xmlns:r="http://schemas.openxmlformats.org/officeDocument/2006/relationships" xmlns:p="http://schemas.openxmlformats.org/presentationml/2006/main">
  <p:tag name="PA" val="v3.2.0"/>
</p:tagLst>
</file>

<file path=ppt/tags/tag13.xml><?xml version="1.0" encoding="utf-8"?>
<p:tagLst xmlns:a="http://schemas.openxmlformats.org/drawingml/2006/main" xmlns:r="http://schemas.openxmlformats.org/officeDocument/2006/relationships" xmlns:p="http://schemas.openxmlformats.org/presentationml/2006/main">
  <p:tag name="PA" val="v3.2.0"/>
</p:tagLst>
</file>

<file path=ppt/tags/tag14.xml><?xml version="1.0" encoding="utf-8"?>
<p:tagLst xmlns:a="http://schemas.openxmlformats.org/drawingml/2006/main" xmlns:r="http://schemas.openxmlformats.org/officeDocument/2006/relationships" xmlns:p="http://schemas.openxmlformats.org/presentationml/2006/main">
  <p:tag name="PA" val="v3.2.0"/>
</p:tagLst>
</file>

<file path=ppt/tags/tag15.xml><?xml version="1.0" encoding="utf-8"?>
<p:tagLst xmlns:a="http://schemas.openxmlformats.org/drawingml/2006/main" xmlns:r="http://schemas.openxmlformats.org/officeDocument/2006/relationships" xmlns:p="http://schemas.openxmlformats.org/presentationml/2006/main">
  <p:tag name="PA" val="v3.2.0"/>
</p:tagLst>
</file>

<file path=ppt/tags/tag16.xml><?xml version="1.0" encoding="utf-8"?>
<p:tagLst xmlns:a="http://schemas.openxmlformats.org/drawingml/2006/main" xmlns:r="http://schemas.openxmlformats.org/officeDocument/2006/relationships" xmlns:p="http://schemas.openxmlformats.org/presentationml/2006/main">
  <p:tag name="PA" val="v3.2.0"/>
</p:tagLst>
</file>

<file path=ppt/tags/tag17.xml><?xml version="1.0" encoding="utf-8"?>
<p:tagLst xmlns:a="http://schemas.openxmlformats.org/drawingml/2006/main" xmlns:r="http://schemas.openxmlformats.org/officeDocument/2006/relationships" xmlns:p="http://schemas.openxmlformats.org/presentationml/2006/main">
  <p:tag name="PA" val="v3.2.0"/>
</p:tagLst>
</file>

<file path=ppt/tags/tag18.xml><?xml version="1.0" encoding="utf-8"?>
<p:tagLst xmlns:a="http://schemas.openxmlformats.org/drawingml/2006/main" xmlns:r="http://schemas.openxmlformats.org/officeDocument/2006/relationships" xmlns:p="http://schemas.openxmlformats.org/presentationml/2006/main">
  <p:tag name="PA" val="v3.2.0"/>
</p:tagLst>
</file>

<file path=ppt/tags/tag19.xml><?xml version="1.0" encoding="utf-8"?>
<p:tagLst xmlns:a="http://schemas.openxmlformats.org/drawingml/2006/main" xmlns:r="http://schemas.openxmlformats.org/officeDocument/2006/relationships" xmlns:p="http://schemas.openxmlformats.org/presentationml/2006/main">
  <p:tag name="PA" val="v3.2.0"/>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20.xml><?xml version="1.0" encoding="utf-8"?>
<p:tagLst xmlns:a="http://schemas.openxmlformats.org/drawingml/2006/main" xmlns:r="http://schemas.openxmlformats.org/officeDocument/2006/relationships" xmlns:p="http://schemas.openxmlformats.org/presentationml/2006/main">
  <p:tag name="PA" val="v3.2.0"/>
</p:tagLst>
</file>

<file path=ppt/tags/tag21.xml><?xml version="1.0" encoding="utf-8"?>
<p:tagLst xmlns:a="http://schemas.openxmlformats.org/drawingml/2006/main" xmlns:r="http://schemas.openxmlformats.org/officeDocument/2006/relationships" xmlns:p="http://schemas.openxmlformats.org/presentationml/2006/main">
  <p:tag name="PA" val="v3.2.0"/>
</p:tagLst>
</file>

<file path=ppt/tags/tag22.xml><?xml version="1.0" encoding="utf-8"?>
<p:tagLst xmlns:a="http://schemas.openxmlformats.org/drawingml/2006/main" xmlns:r="http://schemas.openxmlformats.org/officeDocument/2006/relationships" xmlns:p="http://schemas.openxmlformats.org/presentationml/2006/main">
  <p:tag name="PA" val="v3.2.0"/>
</p:tagLst>
</file>

<file path=ppt/tags/tag23.xml><?xml version="1.0" encoding="utf-8"?>
<p:tagLst xmlns:a="http://schemas.openxmlformats.org/drawingml/2006/main" xmlns:r="http://schemas.openxmlformats.org/officeDocument/2006/relationships" xmlns:p="http://schemas.openxmlformats.org/presentationml/2006/main">
  <p:tag name="PA" val="v3.2.0"/>
</p:tagLst>
</file>

<file path=ppt/tags/tag24.xml><?xml version="1.0" encoding="utf-8"?>
<p:tagLst xmlns:a="http://schemas.openxmlformats.org/drawingml/2006/main" xmlns:r="http://schemas.openxmlformats.org/officeDocument/2006/relationships" xmlns:p="http://schemas.openxmlformats.org/presentationml/2006/main">
  <p:tag name="PA" val="v3.2.0"/>
</p:tagLst>
</file>

<file path=ppt/tags/tag25.xml><?xml version="1.0" encoding="utf-8"?>
<p:tagLst xmlns:a="http://schemas.openxmlformats.org/drawingml/2006/main" xmlns:r="http://schemas.openxmlformats.org/officeDocument/2006/relationships" xmlns:p="http://schemas.openxmlformats.org/presentationml/2006/main">
  <p:tag name="PA" val="v3.2.0"/>
</p:tagLst>
</file>

<file path=ppt/tags/tag26.xml><?xml version="1.0" encoding="utf-8"?>
<p:tagLst xmlns:a="http://schemas.openxmlformats.org/drawingml/2006/main" xmlns:r="http://schemas.openxmlformats.org/officeDocument/2006/relationships" xmlns:p="http://schemas.openxmlformats.org/presentationml/2006/main">
  <p:tag name="PA" val="v3.2.0"/>
</p:tagLst>
</file>

<file path=ppt/tags/tag27.xml><?xml version="1.0" encoding="utf-8"?>
<p:tagLst xmlns:a="http://schemas.openxmlformats.org/drawingml/2006/main" xmlns:r="http://schemas.openxmlformats.org/officeDocument/2006/relationships" xmlns:p="http://schemas.openxmlformats.org/presentationml/2006/main">
  <p:tag name="PA" val="v3.2.0"/>
</p:tagLst>
</file>

<file path=ppt/tags/tag28.xml><?xml version="1.0" encoding="utf-8"?>
<p:tagLst xmlns:a="http://schemas.openxmlformats.org/drawingml/2006/main" xmlns:r="http://schemas.openxmlformats.org/officeDocument/2006/relationships" xmlns:p="http://schemas.openxmlformats.org/presentationml/2006/main">
  <p:tag name="PA" val="v3.2.0"/>
</p:tagLst>
</file>

<file path=ppt/tags/tag29.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3.2.0"/>
</p:tagLst>
</file>

<file path=ppt/tags/tag30.xml><?xml version="1.0" encoding="utf-8"?>
<p:tagLst xmlns:a="http://schemas.openxmlformats.org/drawingml/2006/main" xmlns:r="http://schemas.openxmlformats.org/officeDocument/2006/relationships" xmlns:p="http://schemas.openxmlformats.org/presentationml/2006/main">
  <p:tag name="PA" val="v3.2.0"/>
</p:tagLst>
</file>

<file path=ppt/tags/tag31.xml><?xml version="1.0" encoding="utf-8"?>
<p:tagLst xmlns:a="http://schemas.openxmlformats.org/drawingml/2006/main" xmlns:r="http://schemas.openxmlformats.org/officeDocument/2006/relationships" xmlns:p="http://schemas.openxmlformats.org/presentationml/2006/main">
  <p:tag name="PA" val="v3.2.0"/>
</p:tagLst>
</file>

<file path=ppt/tags/tag32.xml><?xml version="1.0" encoding="utf-8"?>
<p:tagLst xmlns:a="http://schemas.openxmlformats.org/drawingml/2006/main" xmlns:r="http://schemas.openxmlformats.org/officeDocument/2006/relationships" xmlns:p="http://schemas.openxmlformats.org/presentationml/2006/main">
  <p:tag name="PA" val="v3.2.0"/>
</p:tagLst>
</file>

<file path=ppt/tags/tag33.xml><?xml version="1.0" encoding="utf-8"?>
<p:tagLst xmlns:a="http://schemas.openxmlformats.org/drawingml/2006/main" xmlns:r="http://schemas.openxmlformats.org/officeDocument/2006/relationships" xmlns:p="http://schemas.openxmlformats.org/presentationml/2006/main">
  <p:tag name="PA" val="v3.2.0"/>
</p:tagLst>
</file>

<file path=ppt/tags/tag34.xml><?xml version="1.0" encoding="utf-8"?>
<p:tagLst xmlns:a="http://schemas.openxmlformats.org/drawingml/2006/main" xmlns:r="http://schemas.openxmlformats.org/officeDocument/2006/relationships" xmlns:p="http://schemas.openxmlformats.org/presentationml/2006/main">
  <p:tag name="PA" val="v3.2.0"/>
</p:tagLst>
</file>

<file path=ppt/tags/tag35.xml><?xml version="1.0" encoding="utf-8"?>
<p:tagLst xmlns:a="http://schemas.openxmlformats.org/drawingml/2006/main" xmlns:r="http://schemas.openxmlformats.org/officeDocument/2006/relationships" xmlns:p="http://schemas.openxmlformats.org/presentationml/2006/main">
  <p:tag name="PA" val="v3.2.0"/>
</p:tagLst>
</file>

<file path=ppt/tags/tag36.xml><?xml version="1.0" encoding="utf-8"?>
<p:tagLst xmlns:a="http://schemas.openxmlformats.org/drawingml/2006/main" xmlns:r="http://schemas.openxmlformats.org/officeDocument/2006/relationships" xmlns:p="http://schemas.openxmlformats.org/presentationml/2006/main">
  <p:tag name="PA" val="v3.2.0"/>
</p:tagLst>
</file>

<file path=ppt/tags/tag37.xml><?xml version="1.0" encoding="utf-8"?>
<p:tagLst xmlns:a="http://schemas.openxmlformats.org/drawingml/2006/main" xmlns:r="http://schemas.openxmlformats.org/officeDocument/2006/relationships" xmlns:p="http://schemas.openxmlformats.org/presentationml/2006/main">
  <p:tag name="PA" val="v3.2.0"/>
</p:tagLst>
</file>

<file path=ppt/tags/tag38.xml><?xml version="1.0" encoding="utf-8"?>
<p:tagLst xmlns:a="http://schemas.openxmlformats.org/drawingml/2006/main" xmlns:r="http://schemas.openxmlformats.org/officeDocument/2006/relationships" xmlns:p="http://schemas.openxmlformats.org/presentationml/2006/main">
  <p:tag name="PA" val="v3.2.0"/>
</p:tagLst>
</file>

<file path=ppt/tags/tag39.xml><?xml version="1.0" encoding="utf-8"?>
<p:tagLst xmlns:a="http://schemas.openxmlformats.org/drawingml/2006/main" xmlns:r="http://schemas.openxmlformats.org/officeDocument/2006/relationships" xmlns:p="http://schemas.openxmlformats.org/presentationml/2006/main">
  <p:tag name="PA" val="v3.2.0"/>
</p:tagLst>
</file>

<file path=ppt/tags/tag4.xml><?xml version="1.0" encoding="utf-8"?>
<p:tagLst xmlns:a="http://schemas.openxmlformats.org/drawingml/2006/main" xmlns:r="http://schemas.openxmlformats.org/officeDocument/2006/relationships" xmlns:p="http://schemas.openxmlformats.org/presentationml/2006/main">
  <p:tag name="PA" val="v3.2.0"/>
</p:tagLst>
</file>

<file path=ppt/tags/tag40.xml><?xml version="1.0" encoding="utf-8"?>
<p:tagLst xmlns:a="http://schemas.openxmlformats.org/drawingml/2006/main" xmlns:r="http://schemas.openxmlformats.org/officeDocument/2006/relationships" xmlns:p="http://schemas.openxmlformats.org/presentationml/2006/main">
  <p:tag name="PA" val="v3.2.0"/>
</p:tagLst>
</file>

<file path=ppt/tags/tag41.xml><?xml version="1.0" encoding="utf-8"?>
<p:tagLst xmlns:a="http://schemas.openxmlformats.org/drawingml/2006/main" xmlns:r="http://schemas.openxmlformats.org/officeDocument/2006/relationships" xmlns:p="http://schemas.openxmlformats.org/presentationml/2006/main">
  <p:tag name="PA" val="v3.2.0"/>
</p:tagLst>
</file>

<file path=ppt/tags/tag42.xml><?xml version="1.0" encoding="utf-8"?>
<p:tagLst xmlns:a="http://schemas.openxmlformats.org/drawingml/2006/main" xmlns:r="http://schemas.openxmlformats.org/officeDocument/2006/relationships" xmlns:p="http://schemas.openxmlformats.org/presentationml/2006/main">
  <p:tag name="PA" val="v3.2.0"/>
</p:tagLst>
</file>

<file path=ppt/tags/tag43.xml><?xml version="1.0" encoding="utf-8"?>
<p:tagLst xmlns:a="http://schemas.openxmlformats.org/drawingml/2006/main" xmlns:r="http://schemas.openxmlformats.org/officeDocument/2006/relationships" xmlns:p="http://schemas.openxmlformats.org/presentationml/2006/main">
  <p:tag name="PA" val="v3.2.0"/>
</p:tagLst>
</file>

<file path=ppt/tags/tag44.xml><?xml version="1.0" encoding="utf-8"?>
<p:tagLst xmlns:a="http://schemas.openxmlformats.org/drawingml/2006/main" xmlns:r="http://schemas.openxmlformats.org/officeDocument/2006/relationships" xmlns:p="http://schemas.openxmlformats.org/presentationml/2006/main">
  <p:tag name="PA" val="v3.2.0"/>
</p:tagLst>
</file>

<file path=ppt/tags/tag45.xml><?xml version="1.0" encoding="utf-8"?>
<p:tagLst xmlns:a="http://schemas.openxmlformats.org/drawingml/2006/main" xmlns:r="http://schemas.openxmlformats.org/officeDocument/2006/relationships" xmlns:p="http://schemas.openxmlformats.org/presentationml/2006/main">
  <p:tag name="PA" val="v3.2.0"/>
</p:tagLst>
</file>

<file path=ppt/tags/tag46.xml><?xml version="1.0" encoding="utf-8"?>
<p:tagLst xmlns:a="http://schemas.openxmlformats.org/drawingml/2006/main" xmlns:r="http://schemas.openxmlformats.org/officeDocument/2006/relationships" xmlns:p="http://schemas.openxmlformats.org/presentationml/2006/main">
  <p:tag name="PA" val="v3.2.0"/>
</p:tagLst>
</file>

<file path=ppt/tags/tag47.xml><?xml version="1.0" encoding="utf-8"?>
<p:tagLst xmlns:a="http://schemas.openxmlformats.org/drawingml/2006/main" xmlns:r="http://schemas.openxmlformats.org/officeDocument/2006/relationships" xmlns:p="http://schemas.openxmlformats.org/presentationml/2006/main">
  <p:tag name="PA" val="v3.2.0"/>
</p:tagLst>
</file>

<file path=ppt/tags/tag48.xml><?xml version="1.0" encoding="utf-8"?>
<p:tagLst xmlns:a="http://schemas.openxmlformats.org/drawingml/2006/main" xmlns:r="http://schemas.openxmlformats.org/officeDocument/2006/relationships" xmlns:p="http://schemas.openxmlformats.org/presentationml/2006/main">
  <p:tag name="PA" val="v3.2.0"/>
</p:tagLst>
</file>

<file path=ppt/tags/tag49.xml><?xml version="1.0" encoding="utf-8"?>
<p:tagLst xmlns:a="http://schemas.openxmlformats.org/drawingml/2006/main" xmlns:r="http://schemas.openxmlformats.org/officeDocument/2006/relationships" xmlns:p="http://schemas.openxmlformats.org/presentationml/2006/main">
  <p:tag name="PA" val="v3.2.0"/>
</p:tagLst>
</file>

<file path=ppt/tags/tag5.xml><?xml version="1.0" encoding="utf-8"?>
<p:tagLst xmlns:a="http://schemas.openxmlformats.org/drawingml/2006/main" xmlns:r="http://schemas.openxmlformats.org/officeDocument/2006/relationships" xmlns:p="http://schemas.openxmlformats.org/presentationml/2006/main">
  <p:tag name="PA" val="v3.2.0"/>
</p:tagLst>
</file>

<file path=ppt/tags/tag50.xml><?xml version="1.0" encoding="utf-8"?>
<p:tagLst xmlns:a="http://schemas.openxmlformats.org/drawingml/2006/main" xmlns:r="http://schemas.openxmlformats.org/officeDocument/2006/relationships" xmlns:p="http://schemas.openxmlformats.org/presentationml/2006/main">
  <p:tag name="PA" val="v3.2.0"/>
</p:tagLst>
</file>

<file path=ppt/tags/tag51.xml><?xml version="1.0" encoding="utf-8"?>
<p:tagLst xmlns:a="http://schemas.openxmlformats.org/drawingml/2006/main" xmlns:r="http://schemas.openxmlformats.org/officeDocument/2006/relationships" xmlns:p="http://schemas.openxmlformats.org/presentationml/2006/main">
  <p:tag name="PA" val="v3.2.0"/>
</p:tagLst>
</file>

<file path=ppt/tags/tag52.xml><?xml version="1.0" encoding="utf-8"?>
<p:tagLst xmlns:a="http://schemas.openxmlformats.org/drawingml/2006/main" xmlns:r="http://schemas.openxmlformats.org/officeDocument/2006/relationships" xmlns:p="http://schemas.openxmlformats.org/presentationml/2006/main">
  <p:tag name="PA" val="v3.2.0"/>
</p:tagLst>
</file>

<file path=ppt/tags/tag53.xml><?xml version="1.0" encoding="utf-8"?>
<p:tagLst xmlns:a="http://schemas.openxmlformats.org/drawingml/2006/main" xmlns:r="http://schemas.openxmlformats.org/officeDocument/2006/relationships" xmlns:p="http://schemas.openxmlformats.org/presentationml/2006/main">
  <p:tag name="PA" val="v3.2.0"/>
</p:tagLst>
</file>

<file path=ppt/tags/tag54.xml><?xml version="1.0" encoding="utf-8"?>
<p:tagLst xmlns:a="http://schemas.openxmlformats.org/drawingml/2006/main" xmlns:r="http://schemas.openxmlformats.org/officeDocument/2006/relationships" xmlns:p="http://schemas.openxmlformats.org/presentationml/2006/main">
  <p:tag name="PA" val="v3.2.0"/>
</p:tagLst>
</file>

<file path=ppt/tags/tag55.xml><?xml version="1.0" encoding="utf-8"?>
<p:tagLst xmlns:a="http://schemas.openxmlformats.org/drawingml/2006/main" xmlns:r="http://schemas.openxmlformats.org/officeDocument/2006/relationships" xmlns:p="http://schemas.openxmlformats.org/presentationml/2006/main">
  <p:tag name="PA" val="v3.2.0"/>
</p:tagLst>
</file>

<file path=ppt/tags/tag56.xml><?xml version="1.0" encoding="utf-8"?>
<p:tagLst xmlns:a="http://schemas.openxmlformats.org/drawingml/2006/main" xmlns:r="http://schemas.openxmlformats.org/officeDocument/2006/relationships" xmlns:p="http://schemas.openxmlformats.org/presentationml/2006/main">
  <p:tag name="PA" val="v3.2.0"/>
</p:tagLst>
</file>

<file path=ppt/tags/tag57.xml><?xml version="1.0" encoding="utf-8"?>
<p:tagLst xmlns:a="http://schemas.openxmlformats.org/drawingml/2006/main" xmlns:r="http://schemas.openxmlformats.org/officeDocument/2006/relationships" xmlns:p="http://schemas.openxmlformats.org/presentationml/2006/main">
  <p:tag name="PA" val="v3.2.0"/>
</p:tagLst>
</file>

<file path=ppt/tags/tag58.xml><?xml version="1.0" encoding="utf-8"?>
<p:tagLst xmlns:a="http://schemas.openxmlformats.org/drawingml/2006/main" xmlns:r="http://schemas.openxmlformats.org/officeDocument/2006/relationships" xmlns:p="http://schemas.openxmlformats.org/presentationml/2006/main">
  <p:tag name="PA" val="v3.2.0"/>
</p:tagLst>
</file>

<file path=ppt/tags/tag59.xml><?xml version="1.0" encoding="utf-8"?>
<p:tagLst xmlns:a="http://schemas.openxmlformats.org/drawingml/2006/main" xmlns:r="http://schemas.openxmlformats.org/officeDocument/2006/relationships" xmlns:p="http://schemas.openxmlformats.org/presentationml/2006/main">
  <p:tag name="PA" val="v3.2.0"/>
</p:tagLst>
</file>

<file path=ppt/tags/tag6.xml><?xml version="1.0" encoding="utf-8"?>
<p:tagLst xmlns:a="http://schemas.openxmlformats.org/drawingml/2006/main" xmlns:r="http://schemas.openxmlformats.org/officeDocument/2006/relationships" xmlns:p="http://schemas.openxmlformats.org/presentationml/2006/main">
  <p:tag name="PA" val="v3.2.0"/>
</p:tagLst>
</file>

<file path=ppt/tags/tag60.xml><?xml version="1.0" encoding="utf-8"?>
<p:tagLst xmlns:a="http://schemas.openxmlformats.org/drawingml/2006/main" xmlns:r="http://schemas.openxmlformats.org/officeDocument/2006/relationships" xmlns:p="http://schemas.openxmlformats.org/presentationml/2006/main">
  <p:tag name="PA" val="v3.2.0"/>
</p:tagLst>
</file>

<file path=ppt/tags/tag61.xml><?xml version="1.0" encoding="utf-8"?>
<p:tagLst xmlns:a="http://schemas.openxmlformats.org/drawingml/2006/main" xmlns:r="http://schemas.openxmlformats.org/officeDocument/2006/relationships" xmlns:p="http://schemas.openxmlformats.org/presentationml/2006/main">
  <p:tag name="PA" val="v3.2.0"/>
</p:tagLst>
</file>

<file path=ppt/tags/tag62.xml><?xml version="1.0" encoding="utf-8"?>
<p:tagLst xmlns:a="http://schemas.openxmlformats.org/drawingml/2006/main" xmlns:r="http://schemas.openxmlformats.org/officeDocument/2006/relationships" xmlns:p="http://schemas.openxmlformats.org/presentationml/2006/main">
  <p:tag name="PA" val="v3.2.0"/>
</p:tagLst>
</file>

<file path=ppt/tags/tag63.xml><?xml version="1.0" encoding="utf-8"?>
<p:tagLst xmlns:a="http://schemas.openxmlformats.org/drawingml/2006/main" xmlns:r="http://schemas.openxmlformats.org/officeDocument/2006/relationships" xmlns:p="http://schemas.openxmlformats.org/presentationml/2006/main">
  <p:tag name="PA" val="v3.2.0"/>
</p:tagLst>
</file>

<file path=ppt/tags/tag64.xml><?xml version="1.0" encoding="utf-8"?>
<p:tagLst xmlns:a="http://schemas.openxmlformats.org/drawingml/2006/main" xmlns:r="http://schemas.openxmlformats.org/officeDocument/2006/relationships" xmlns:p="http://schemas.openxmlformats.org/presentationml/2006/main">
  <p:tag name="PA" val="v3.2.0"/>
</p:tagLst>
</file>

<file path=ppt/tags/tag65.xml><?xml version="1.0" encoding="utf-8"?>
<p:tagLst xmlns:a="http://schemas.openxmlformats.org/drawingml/2006/main" xmlns:r="http://schemas.openxmlformats.org/officeDocument/2006/relationships" xmlns:p="http://schemas.openxmlformats.org/presentationml/2006/main">
  <p:tag name="PA" val="v3.2.0"/>
</p:tagLst>
</file>

<file path=ppt/tags/tag66.xml><?xml version="1.0" encoding="utf-8"?>
<p:tagLst xmlns:a="http://schemas.openxmlformats.org/drawingml/2006/main" xmlns:r="http://schemas.openxmlformats.org/officeDocument/2006/relationships" xmlns:p="http://schemas.openxmlformats.org/presentationml/2006/main">
  <p:tag name="PA" val="v3.2.0"/>
</p:tagLst>
</file>

<file path=ppt/tags/tag67.xml><?xml version="1.0" encoding="utf-8"?>
<p:tagLst xmlns:a="http://schemas.openxmlformats.org/drawingml/2006/main" xmlns:r="http://schemas.openxmlformats.org/officeDocument/2006/relationships" xmlns:p="http://schemas.openxmlformats.org/presentationml/2006/main">
  <p:tag name="PA" val="v3.2.0"/>
</p:tagLst>
</file>

<file path=ppt/tags/tag68.xml><?xml version="1.0" encoding="utf-8"?>
<p:tagLst xmlns:a="http://schemas.openxmlformats.org/drawingml/2006/main" xmlns:r="http://schemas.openxmlformats.org/officeDocument/2006/relationships" xmlns:p="http://schemas.openxmlformats.org/presentationml/2006/main">
  <p:tag name="PA" val="v3.2.0"/>
</p:tagLst>
</file>

<file path=ppt/tags/tag69.xml><?xml version="1.0" encoding="utf-8"?>
<p:tagLst xmlns:a="http://schemas.openxmlformats.org/drawingml/2006/main" xmlns:r="http://schemas.openxmlformats.org/officeDocument/2006/relationships" xmlns:p="http://schemas.openxmlformats.org/presentationml/2006/main">
  <p:tag name="PA" val="v3.2.0"/>
</p:tagLst>
</file>

<file path=ppt/tags/tag7.xml><?xml version="1.0" encoding="utf-8"?>
<p:tagLst xmlns:a="http://schemas.openxmlformats.org/drawingml/2006/main" xmlns:r="http://schemas.openxmlformats.org/officeDocument/2006/relationships" xmlns:p="http://schemas.openxmlformats.org/presentationml/2006/main">
  <p:tag name="PA" val="v3.2.0"/>
</p:tagLst>
</file>

<file path=ppt/tags/tag70.xml><?xml version="1.0" encoding="utf-8"?>
<p:tagLst xmlns:a="http://schemas.openxmlformats.org/drawingml/2006/main" xmlns:r="http://schemas.openxmlformats.org/officeDocument/2006/relationships" xmlns:p="http://schemas.openxmlformats.org/presentationml/2006/main">
  <p:tag name="PA" val="v3.2.0"/>
</p:tagLst>
</file>

<file path=ppt/tags/tag71.xml><?xml version="1.0" encoding="utf-8"?>
<p:tagLst xmlns:a="http://schemas.openxmlformats.org/drawingml/2006/main" xmlns:r="http://schemas.openxmlformats.org/officeDocument/2006/relationships" xmlns:p="http://schemas.openxmlformats.org/presentationml/2006/main">
  <p:tag name="PA" val="v3.2.0"/>
</p:tagLst>
</file>

<file path=ppt/tags/tag72.xml><?xml version="1.0" encoding="utf-8"?>
<p:tagLst xmlns:a="http://schemas.openxmlformats.org/drawingml/2006/main" xmlns:r="http://schemas.openxmlformats.org/officeDocument/2006/relationships" xmlns:p="http://schemas.openxmlformats.org/presentationml/2006/main">
  <p:tag name="PA" val="v3.2.0"/>
</p:tagLst>
</file>

<file path=ppt/tags/tag73.xml><?xml version="1.0" encoding="utf-8"?>
<p:tagLst xmlns:a="http://schemas.openxmlformats.org/drawingml/2006/main" xmlns:r="http://schemas.openxmlformats.org/officeDocument/2006/relationships" xmlns:p="http://schemas.openxmlformats.org/presentationml/2006/main">
  <p:tag name="PA" val="v3.2.0"/>
</p:tagLst>
</file>

<file path=ppt/tags/tag74.xml><?xml version="1.0" encoding="utf-8"?>
<p:tagLst xmlns:a="http://schemas.openxmlformats.org/drawingml/2006/main" xmlns:r="http://schemas.openxmlformats.org/officeDocument/2006/relationships" xmlns:p="http://schemas.openxmlformats.org/presentationml/2006/main">
  <p:tag name="PA" val="v3.2.0"/>
</p:tagLst>
</file>

<file path=ppt/tags/tag75.xml><?xml version="1.0" encoding="utf-8"?>
<p:tagLst xmlns:a="http://schemas.openxmlformats.org/drawingml/2006/main" xmlns:r="http://schemas.openxmlformats.org/officeDocument/2006/relationships" xmlns:p="http://schemas.openxmlformats.org/presentationml/2006/main">
  <p:tag name="PA" val="v3.2.0"/>
</p:tagLst>
</file>

<file path=ppt/tags/tag76.xml><?xml version="1.0" encoding="utf-8"?>
<p:tagLst xmlns:a="http://schemas.openxmlformats.org/drawingml/2006/main" xmlns:r="http://schemas.openxmlformats.org/officeDocument/2006/relationships" xmlns:p="http://schemas.openxmlformats.org/presentationml/2006/main">
  <p:tag name="PA" val="v3.2.0"/>
</p:tagLst>
</file>

<file path=ppt/tags/tag77.xml><?xml version="1.0" encoding="utf-8"?>
<p:tagLst xmlns:a="http://schemas.openxmlformats.org/drawingml/2006/main" xmlns:r="http://schemas.openxmlformats.org/officeDocument/2006/relationships" xmlns:p="http://schemas.openxmlformats.org/presentationml/2006/main">
  <p:tag name="PA" val="v3.2.0"/>
</p:tagLst>
</file>

<file path=ppt/tags/tag78.xml><?xml version="1.0" encoding="utf-8"?>
<p:tagLst xmlns:a="http://schemas.openxmlformats.org/drawingml/2006/main" xmlns:r="http://schemas.openxmlformats.org/officeDocument/2006/relationships" xmlns:p="http://schemas.openxmlformats.org/presentationml/2006/main">
  <p:tag name="PA" val="v3.2.0"/>
</p:tagLst>
</file>

<file path=ppt/tags/tag79.xml><?xml version="1.0" encoding="utf-8"?>
<p:tagLst xmlns:a="http://schemas.openxmlformats.org/drawingml/2006/main" xmlns:r="http://schemas.openxmlformats.org/officeDocument/2006/relationships" xmlns:p="http://schemas.openxmlformats.org/presentationml/2006/main">
  <p:tag name="PA" val="v3.2.0"/>
</p:tagLst>
</file>

<file path=ppt/tags/tag8.xml><?xml version="1.0" encoding="utf-8"?>
<p:tagLst xmlns:a="http://schemas.openxmlformats.org/drawingml/2006/main" xmlns:r="http://schemas.openxmlformats.org/officeDocument/2006/relationships" xmlns:p="http://schemas.openxmlformats.org/presentationml/2006/main">
  <p:tag name="PA" val="v3.2.0"/>
</p:tagLst>
</file>

<file path=ppt/tags/tag80.xml><?xml version="1.0" encoding="utf-8"?>
<p:tagLst xmlns:a="http://schemas.openxmlformats.org/drawingml/2006/main" xmlns:r="http://schemas.openxmlformats.org/officeDocument/2006/relationships" xmlns:p="http://schemas.openxmlformats.org/presentationml/2006/main">
  <p:tag name="PA" val="v3.2.0"/>
</p:tagLst>
</file>

<file path=ppt/tags/tag81.xml><?xml version="1.0" encoding="utf-8"?>
<p:tagLst xmlns:a="http://schemas.openxmlformats.org/drawingml/2006/main" xmlns:r="http://schemas.openxmlformats.org/officeDocument/2006/relationships" xmlns:p="http://schemas.openxmlformats.org/presentationml/2006/main">
  <p:tag name="PA" val="v3.2.0"/>
</p:tagLst>
</file>

<file path=ppt/tags/tag82.xml><?xml version="1.0" encoding="utf-8"?>
<p:tagLst xmlns:a="http://schemas.openxmlformats.org/drawingml/2006/main" xmlns:r="http://schemas.openxmlformats.org/officeDocument/2006/relationships" xmlns:p="http://schemas.openxmlformats.org/presentationml/2006/main">
  <p:tag name="PA" val="v3.2.0"/>
</p:tagLst>
</file>

<file path=ppt/tags/tag83.xml><?xml version="1.0" encoding="utf-8"?>
<p:tagLst xmlns:a="http://schemas.openxmlformats.org/drawingml/2006/main" xmlns:r="http://schemas.openxmlformats.org/officeDocument/2006/relationships" xmlns:p="http://schemas.openxmlformats.org/presentationml/2006/main">
  <p:tag name="PA" val="v3.2.0"/>
</p:tagLst>
</file>

<file path=ppt/tags/tag84.xml><?xml version="1.0" encoding="utf-8"?>
<p:tagLst xmlns:a="http://schemas.openxmlformats.org/drawingml/2006/main" xmlns:r="http://schemas.openxmlformats.org/officeDocument/2006/relationships" xmlns:p="http://schemas.openxmlformats.org/presentationml/2006/main">
  <p:tag name="PA" val="v3.2.0"/>
</p:tagLst>
</file>

<file path=ppt/tags/tag85.xml><?xml version="1.0" encoding="utf-8"?>
<p:tagLst xmlns:a="http://schemas.openxmlformats.org/drawingml/2006/main" xmlns:r="http://schemas.openxmlformats.org/officeDocument/2006/relationships" xmlns:p="http://schemas.openxmlformats.org/presentationml/2006/main">
  <p:tag name="PA" val="v3.2.0"/>
</p:tagLst>
</file>

<file path=ppt/tags/tag86.xml><?xml version="1.0" encoding="utf-8"?>
<p:tagLst xmlns:a="http://schemas.openxmlformats.org/drawingml/2006/main" xmlns:r="http://schemas.openxmlformats.org/officeDocument/2006/relationships" xmlns:p="http://schemas.openxmlformats.org/presentationml/2006/main">
  <p:tag name="PA" val="v3.2.0"/>
</p:tagLst>
</file>

<file path=ppt/tags/tag87.xml><?xml version="1.0" encoding="utf-8"?>
<p:tagLst xmlns:a="http://schemas.openxmlformats.org/drawingml/2006/main" xmlns:r="http://schemas.openxmlformats.org/officeDocument/2006/relationships" xmlns:p="http://schemas.openxmlformats.org/presentationml/2006/main">
  <p:tag name="PA" val="v3.2.0"/>
</p:tagLst>
</file>

<file path=ppt/tags/tag88.xml><?xml version="1.0" encoding="utf-8"?>
<p:tagLst xmlns:a="http://schemas.openxmlformats.org/drawingml/2006/main" xmlns:r="http://schemas.openxmlformats.org/officeDocument/2006/relationships" xmlns:p="http://schemas.openxmlformats.org/presentationml/2006/main">
  <p:tag name="PA" val="v3.2.0"/>
</p:tagLst>
</file>

<file path=ppt/tags/tag89.xml><?xml version="1.0" encoding="utf-8"?>
<p:tagLst xmlns:a="http://schemas.openxmlformats.org/drawingml/2006/main" xmlns:r="http://schemas.openxmlformats.org/officeDocument/2006/relationships" xmlns:p="http://schemas.openxmlformats.org/presentationml/2006/main">
  <p:tag name="PA" val="v3.2.0"/>
</p:tagLst>
</file>

<file path=ppt/tags/tag9.xml><?xml version="1.0" encoding="utf-8"?>
<p:tagLst xmlns:a="http://schemas.openxmlformats.org/drawingml/2006/main" xmlns:r="http://schemas.openxmlformats.org/officeDocument/2006/relationships" xmlns:p="http://schemas.openxmlformats.org/presentationml/2006/main">
  <p:tag name="PA" val="v3.2.0"/>
</p:tagLst>
</file>

<file path=ppt/tags/tag90.xml><?xml version="1.0" encoding="utf-8"?>
<p:tagLst xmlns:a="http://schemas.openxmlformats.org/drawingml/2006/main" xmlns:r="http://schemas.openxmlformats.org/officeDocument/2006/relationships" xmlns:p="http://schemas.openxmlformats.org/presentationml/2006/main">
  <p:tag name="PA" val="v3.2.0"/>
</p:tagLst>
</file>

<file path=ppt/tags/tag91.xml><?xml version="1.0" encoding="utf-8"?>
<p:tagLst xmlns:a="http://schemas.openxmlformats.org/drawingml/2006/main" xmlns:r="http://schemas.openxmlformats.org/officeDocument/2006/relationships" xmlns:p="http://schemas.openxmlformats.org/presentationml/2006/main">
  <p:tag name="PA" val="v3.2.0"/>
</p:tagLst>
</file>

<file path=ppt/tags/tag92.xml><?xml version="1.0" encoding="utf-8"?>
<p:tagLst xmlns:a="http://schemas.openxmlformats.org/drawingml/2006/main" xmlns:r="http://schemas.openxmlformats.org/officeDocument/2006/relationships" xmlns:p="http://schemas.openxmlformats.org/presentationml/2006/main">
  <p:tag name="PA" val="v3.2.0"/>
</p:tagLst>
</file>

<file path=ppt/tags/tag93.xml><?xml version="1.0" encoding="utf-8"?>
<p:tagLst xmlns:a="http://schemas.openxmlformats.org/drawingml/2006/main" xmlns:r="http://schemas.openxmlformats.org/officeDocument/2006/relationships" xmlns:p="http://schemas.openxmlformats.org/presentationml/2006/main">
  <p:tag name="PA" val="v3.2.0"/>
</p:tagLst>
</file>

<file path=ppt/tags/tag94.xml><?xml version="1.0" encoding="utf-8"?>
<p:tagLst xmlns:a="http://schemas.openxmlformats.org/drawingml/2006/main" xmlns:r="http://schemas.openxmlformats.org/officeDocument/2006/relationships" xmlns:p="http://schemas.openxmlformats.org/presentationml/2006/main">
  <p:tag name="PA" val="v3.2.0"/>
</p:tagLst>
</file>

<file path=ppt/tags/tag95.xml><?xml version="1.0" encoding="utf-8"?>
<p:tagLst xmlns:a="http://schemas.openxmlformats.org/drawingml/2006/main" xmlns:r="http://schemas.openxmlformats.org/officeDocument/2006/relationships" xmlns:p="http://schemas.openxmlformats.org/presentationml/2006/main">
  <p:tag name="PA" val="v3.2.0"/>
</p:tagLst>
</file>

<file path=ppt/tags/tag96.xml><?xml version="1.0" encoding="utf-8"?>
<p:tagLst xmlns:a="http://schemas.openxmlformats.org/drawingml/2006/main" xmlns:r="http://schemas.openxmlformats.org/officeDocument/2006/relationships" xmlns:p="http://schemas.openxmlformats.org/presentationml/2006/main">
  <p:tag name="PA" val="v3.2.0"/>
</p:tagLst>
</file>

<file path=ppt/tags/tag97.xml><?xml version="1.0" encoding="utf-8"?>
<p:tagLst xmlns:a="http://schemas.openxmlformats.org/drawingml/2006/main" xmlns:r="http://schemas.openxmlformats.org/officeDocument/2006/relationships" xmlns:p="http://schemas.openxmlformats.org/presentationml/2006/main">
  <p:tag name="PA" val="v3.2.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3175">
          <a:solidFill>
            <a:srgbClr val="7F7F7F"/>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6231</TotalTime>
  <Words>523</Words>
  <Application>Microsoft Office PowerPoint</Application>
  <PresentationFormat>宽屏</PresentationFormat>
  <Paragraphs>109</Paragraphs>
  <Slides>13</Slides>
  <Notes>5</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13</vt:i4>
      </vt:variant>
    </vt:vector>
  </HeadingPairs>
  <TitlesOfParts>
    <vt:vector size="24" baseType="lpstr">
      <vt:lpstr>等线</vt:lpstr>
      <vt:lpstr>等线 Light</vt:lpstr>
      <vt:lpstr>方正正纤黑简体</vt:lpstr>
      <vt:lpstr>华文细黑</vt:lpstr>
      <vt:lpstr>明兰</vt:lpstr>
      <vt:lpstr>微软雅黑</vt:lpstr>
      <vt:lpstr>微软雅黑 Light</vt:lpstr>
      <vt:lpstr>Arial</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jas</dc:creator>
  <cp:lastModifiedBy>liuyanxiang liu</cp:lastModifiedBy>
  <cp:revision>226</cp:revision>
  <dcterms:created xsi:type="dcterms:W3CDTF">2017-05-16T12:45:30Z</dcterms:created>
  <dcterms:modified xsi:type="dcterms:W3CDTF">2021-09-25T13:19:12Z</dcterms:modified>
</cp:coreProperties>
</file>